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2.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Default Extension="gif" ContentType="image/gif"/>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Lst>
  <p:sldSz cx="9144000" cy="5143500" type="screen16x9"/>
  <p:notesSz cx="6858000" cy="9144000"/>
  <p:embeddedFontLst>
    <p:embeddedFont>
      <p:font typeface="Source Sans Pro" charset="0"/>
      <p:regular r:id="rId16"/>
      <p:bold r:id="rId17"/>
      <p:italic r:id="rId18"/>
      <p:boldItalic r:id="rId19"/>
    </p:embeddedFont>
    <p:embeddedFont>
      <p:font typeface="Calibri" pitchFamily="3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149" d="100"/>
          <a:sy n="149" d="100"/>
        </p:scale>
        <p:origin x="-534" y="-84"/>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font" Target="fonts/font6.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font" Target="fonts/font8.fntdata"/><Relationship Id="rId10" Type="http://schemas.openxmlformats.org/officeDocument/2006/relationships/slide" Target="slides/slide8.xml"/><Relationship Id="rId19"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7.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developers.magmic.com/demographic-breakdown-casual-mid-core-hard-core-mobile-gamers/"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www.gamerefinery.com/games-competitive-landscape-categoriz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6" name="Shape 136"/>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37" name="Shape 137"/>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9" name="Shape 219"/>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a:solidFill>
                  <a:schemeClr val="dk1"/>
                </a:solidFill>
                <a:latin typeface="Calibri"/>
                <a:ea typeface="Calibri"/>
                <a:cs typeface="Calibri"/>
                <a:sym typeface="Calibri"/>
              </a:rPr>
              <a:t>I’ve also started some other designs than the cat. I’m making them cute by enlarging the eyes to give a look of innocence, and by simplifying details. As with the background, the final decision on which character to use will be made based on target audience research.</a:t>
            </a:r>
            <a:endParaRPr sz="1200" b="0" i="0" u="none" strike="noStrike" cap="none">
              <a:solidFill>
                <a:schemeClr val="dk1"/>
              </a:solidFill>
              <a:latin typeface="Calibri"/>
              <a:ea typeface="Calibri"/>
              <a:cs typeface="Calibri"/>
              <a:sym typeface="Calibri"/>
            </a:endParaRPr>
          </a:p>
        </p:txBody>
      </p:sp>
      <p:sp>
        <p:nvSpPr>
          <p:cNvPr id="220" name="Shape 220"/>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10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8" name="Shape 228"/>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a:solidFill>
                  <a:schemeClr val="dk1"/>
                </a:solidFill>
                <a:latin typeface="Calibri"/>
                <a:ea typeface="Calibri"/>
                <a:cs typeface="Calibri"/>
                <a:sym typeface="Calibri"/>
              </a:rPr>
              <a:t>Unreal: Simple prototype made using basic shapes to represent the different elements in the game, using a single input to control both of the players rods - raising the rod of the player who just went and lowing the second player’s so it becomes their turn to catch</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We each took an engine and built a prototype to see which engine would jump out as most appropriate for the project. Unity lends itself very well to 2D development and android deployment.</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At this point neither has gameplay mechanics implemented other than moving line.</a:t>
            </a:r>
            <a:endParaRPr sz="1200" b="0" i="0" u="none" strike="noStrike" cap="none">
              <a:solidFill>
                <a:schemeClr val="dk1"/>
              </a:solidFill>
              <a:latin typeface="Calibri"/>
              <a:ea typeface="Calibri"/>
              <a:cs typeface="Calibri"/>
              <a:sym typeface="Calibri"/>
            </a:endParaRPr>
          </a:p>
        </p:txBody>
      </p:sp>
      <p:sp>
        <p:nvSpPr>
          <p:cNvPr id="229" name="Shape 229"/>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11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9" name="Shape 239"/>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40" name="Shape 240"/>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12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3" name="Shape 143"/>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44" name="Shape 144"/>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3" name="Shape 153"/>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685800" lvl="1" indent="-285750" rtl="0">
              <a:lnSpc>
                <a:spcPct val="94000"/>
              </a:lnSpc>
              <a:spcBef>
                <a:spcPts val="500"/>
              </a:spcBef>
              <a:spcAft>
                <a:spcPts val="0"/>
              </a:spcAft>
              <a:buClr>
                <a:schemeClr val="dk2"/>
              </a:buClr>
              <a:buSzPts val="1500"/>
              <a:buFont typeface="Source Sans Pro"/>
              <a:buChar char="–"/>
            </a:pPr>
            <a:r>
              <a:rPr lang="en-GB" sz="1500" i="1" u="sng" dirty="0" smtClean="0">
                <a:solidFill>
                  <a:schemeClr val="accent5"/>
                </a:solidFill>
                <a:latin typeface="Source Sans Pro"/>
                <a:ea typeface="Source Sans Pro"/>
                <a:cs typeface="Source Sans Pro"/>
                <a:sym typeface="Source Sans Pro"/>
                <a:hlinkClick r:id="rId3"/>
              </a:rPr>
              <a:t>http://developers.magmic.com/demographic-breakdown-casual-mid-core-hard-core-mobile-gamers/</a:t>
            </a:r>
            <a:endParaRPr lang="en-GB" sz="1500" i="1" dirty="0" smtClean="0">
              <a:solidFill>
                <a:schemeClr val="dk2"/>
              </a:solidFill>
              <a:latin typeface="Source Sans Pro"/>
              <a:ea typeface="Source Sans Pro"/>
              <a:cs typeface="Source Sans Pro"/>
              <a:sym typeface="Source Sans Pro"/>
            </a:endParaRPr>
          </a:p>
          <a:p>
            <a:pPr marL="685800" lvl="1" indent="-285750" rtl="0">
              <a:lnSpc>
                <a:spcPct val="94000"/>
              </a:lnSpc>
              <a:spcBef>
                <a:spcPts val="500"/>
              </a:spcBef>
              <a:spcAft>
                <a:spcPts val="0"/>
              </a:spcAft>
              <a:buClr>
                <a:schemeClr val="dk2"/>
              </a:buClr>
              <a:buSzPts val="1500"/>
              <a:buFont typeface="Source Sans Pro"/>
              <a:buChar char="–"/>
            </a:pPr>
            <a:r>
              <a:rPr lang="en-GB" sz="1500" i="1" u="sng" dirty="0" smtClean="0">
                <a:solidFill>
                  <a:schemeClr val="accent5"/>
                </a:solidFill>
                <a:latin typeface="Source Sans Pro"/>
                <a:ea typeface="Source Sans Pro"/>
                <a:cs typeface="Source Sans Pro"/>
                <a:sym typeface="Source Sans Pro"/>
                <a:hlinkClick r:id="rId4"/>
              </a:rPr>
              <a:t>http://www.gamerefinery.com/games-competitive-landscape-categorize/</a:t>
            </a:r>
            <a:r>
              <a:rPr lang="en-GB" sz="1500" i="1" dirty="0" smtClean="0">
                <a:solidFill>
                  <a:schemeClr val="dk2"/>
                </a:solidFill>
                <a:latin typeface="Source Sans Pro"/>
                <a:ea typeface="Source Sans Pro"/>
                <a:cs typeface="Source Sans Pro"/>
                <a:sym typeface="Source Sans Pro"/>
              </a:rPr>
              <a:t> </a:t>
            </a:r>
          </a:p>
          <a:p>
            <a:pPr marL="685800" lvl="1" indent="-285750" rtl="0">
              <a:lnSpc>
                <a:spcPct val="94000"/>
              </a:lnSpc>
              <a:spcBef>
                <a:spcPts val="500"/>
              </a:spcBef>
              <a:spcAft>
                <a:spcPts val="0"/>
              </a:spcAft>
              <a:buClr>
                <a:schemeClr val="dk2"/>
              </a:buClr>
              <a:buSzPts val="1500"/>
              <a:buFont typeface="Source Sans Pro"/>
              <a:buChar char="–"/>
            </a:pPr>
            <a:r>
              <a:rPr lang="en-GB" sz="1500" i="1" dirty="0" smtClean="0">
                <a:solidFill>
                  <a:schemeClr val="dk2"/>
                </a:solidFill>
                <a:latin typeface="Source Sans Pro"/>
                <a:ea typeface="Source Sans Pro"/>
                <a:cs typeface="Source Sans Pro"/>
                <a:sym typeface="Source Sans Pro"/>
              </a:rPr>
              <a:t>http://www.theesa.com/wp-content/uploads/2017/09/EF2017_Design_FinalDigital.pdf  </a:t>
            </a: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54" name="Shape 154"/>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2" name="Shape 162"/>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Catch fish to increase your score and beat your opponent – watch out for jellyfish!</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63" name="Shape 163"/>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0" name="Shape 170"/>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292100" lvl="0" indent="-285750" rtl="0">
              <a:spcBef>
                <a:spcPts val="0"/>
              </a:spcBef>
              <a:spcAft>
                <a:spcPts val="0"/>
              </a:spcAft>
              <a:buClr>
                <a:schemeClr val="dk2"/>
              </a:buClr>
              <a:buSzPts val="1500"/>
              <a:buFont typeface="Source Sans Pro"/>
              <a:buChar char="■"/>
            </a:pPr>
            <a:r>
              <a:rPr lang="en" sz="1200" dirty="0" smtClean="0">
                <a:solidFill>
                  <a:schemeClr val="dk1"/>
                </a:solidFill>
                <a:latin typeface="Calibri"/>
                <a:ea typeface="Calibri"/>
                <a:cs typeface="Calibri"/>
                <a:sym typeface="Calibri"/>
              </a:rPr>
              <a:t>For </a:t>
            </a:r>
            <a:r>
              <a:rPr lang="en" sz="1200" dirty="0">
                <a:solidFill>
                  <a:schemeClr val="dk1"/>
                </a:solidFill>
                <a:latin typeface="Calibri"/>
                <a:ea typeface="Calibri"/>
                <a:cs typeface="Calibri"/>
                <a:sym typeface="Calibri"/>
              </a:rPr>
              <a:t>the character designs, I have researched popular mobile games on the Google Play Store. I found that animal characters are common, for example in Angry Birds and Toon Blast. They are usually stylised to be cute, or have anthropomorphised features such as clothes. Having a cute main character will also generate emotional empathy in players more easily, as they will want to take care of it.</a:t>
            </a:r>
            <a:endParaRPr sz="1500" i="1">
              <a:solidFill>
                <a:schemeClr val="dk2"/>
              </a:solidFill>
              <a:latin typeface="Source Sans Pro"/>
              <a:ea typeface="Source Sans Pro"/>
              <a:cs typeface="Source Sans Pro"/>
              <a:sym typeface="Source Sans Pro"/>
            </a:endParaRPr>
          </a:p>
        </p:txBody>
      </p:sp>
      <p:sp>
        <p:nvSpPr>
          <p:cNvPr id="171" name="Shape 171"/>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9" name="Shape 179"/>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a:solidFill>
                  <a:schemeClr val="dk1"/>
                </a:solidFill>
                <a:latin typeface="Calibri"/>
                <a:ea typeface="Calibri"/>
                <a:cs typeface="Calibri"/>
                <a:sym typeface="Calibri"/>
              </a:rPr>
              <a:t>The gameplay mechanics are simple and intuitive, with only a single action the player can take in their turn. Reeling in the fishing line can be used both offensively and defensively, to avoid a jellyfish or push your opponent into one, as well as catching fish to score.</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 sz="1200">
                <a:solidFill>
                  <a:schemeClr val="dk1"/>
                </a:solidFill>
                <a:latin typeface="Calibri"/>
                <a:ea typeface="Calibri"/>
                <a:cs typeface="Calibri"/>
                <a:sym typeface="Calibri"/>
              </a:rPr>
              <a:t>We will aim to create immersion using the visuals and audio, so that players are fully focused and engaged. Then we can create the strong  competitive emotional responses such as schadenfreude and fiero.</a:t>
            </a:r>
            <a:endParaRPr sz="1200">
              <a:solidFill>
                <a:schemeClr val="dk1"/>
              </a:solidFill>
              <a:latin typeface="Calibri"/>
              <a:ea typeface="Calibri"/>
              <a:cs typeface="Calibri"/>
              <a:sym typeface="Calibri"/>
            </a:endParaRPr>
          </a:p>
        </p:txBody>
      </p:sp>
      <p:sp>
        <p:nvSpPr>
          <p:cNvPr id="180" name="Shape 180"/>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88" name="Shape 188"/>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a:solidFill>
                  <a:schemeClr val="dk1"/>
                </a:solidFill>
                <a:latin typeface="Calibri"/>
                <a:ea typeface="Calibri"/>
                <a:cs typeface="Calibri"/>
                <a:sym typeface="Calibri"/>
              </a:rPr>
              <a:t>I have been gathering moodboards for the style of the game, so that it can be given a unique and interesting aesthetic.</a:t>
            </a:r>
            <a:endParaRPr sz="1200" b="0" i="0" u="none" strike="noStrike" cap="none">
              <a:solidFill>
                <a:schemeClr val="dk1"/>
              </a:solidFill>
              <a:latin typeface="Calibri"/>
              <a:ea typeface="Calibri"/>
              <a:cs typeface="Calibri"/>
              <a:sym typeface="Calibri"/>
            </a:endParaRPr>
          </a:p>
        </p:txBody>
      </p:sp>
      <p:sp>
        <p:nvSpPr>
          <p:cNvPr id="189" name="Shape 189"/>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99" name="Shape 199"/>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a:solidFill>
                  <a:schemeClr val="dk1"/>
                </a:solidFill>
                <a:latin typeface="Calibri"/>
                <a:ea typeface="Calibri"/>
                <a:cs typeface="Calibri"/>
                <a:sym typeface="Calibri"/>
              </a:rPr>
              <a:t>The tone of the setting hasn’t been decided yet - I will do more market research to see what will appeal most to the audience. I’m experimenting with creating wonder using sparkles on the water and in the sky.</a:t>
            </a:r>
            <a:endParaRPr sz="1200" b="0" i="0" u="none" strike="noStrike" cap="none">
              <a:solidFill>
                <a:schemeClr val="dk1"/>
              </a:solidFill>
              <a:latin typeface="Calibri"/>
              <a:ea typeface="Calibri"/>
              <a:cs typeface="Calibri"/>
              <a:sym typeface="Calibri"/>
            </a:endParaRPr>
          </a:p>
        </p:txBody>
      </p:sp>
      <p:sp>
        <p:nvSpPr>
          <p:cNvPr id="200" name="Shape 200"/>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9" name="Shape 209"/>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a:solidFill>
                  <a:schemeClr val="dk1"/>
                </a:solidFill>
                <a:latin typeface="Calibri"/>
                <a:ea typeface="Calibri"/>
                <a:cs typeface="Calibri"/>
                <a:sym typeface="Calibri"/>
              </a:rPr>
              <a:t>Cats seemed like the obvious choice, as they are very popular cute animals, and they also eat fish. I’ve tried anthropomorphising cats and making them do the fishing, as well as having other things fish for them. I quite like the turtle character idea, as it adds a kind of parent-child relationship between the characters.</a:t>
            </a:r>
            <a:endParaRPr sz="1200" b="0" i="0" u="none" strike="noStrike" cap="none">
              <a:solidFill>
                <a:schemeClr val="dk1"/>
              </a:solidFill>
              <a:latin typeface="Calibri"/>
              <a:ea typeface="Calibri"/>
              <a:cs typeface="Calibri"/>
              <a:sym typeface="Calibri"/>
            </a:endParaRPr>
          </a:p>
        </p:txBody>
      </p:sp>
      <p:sp>
        <p:nvSpPr>
          <p:cNvPr id="210" name="Shape 210"/>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solidFill>
          <a:schemeClr val="lt2"/>
        </a:solidFill>
        <a:effectLst/>
      </p:bgPr>
    </p:bg>
    <p:spTree>
      <p:nvGrpSpPr>
        <p:cNvPr id="1" name="Shape 57"/>
        <p:cNvGrpSpPr/>
        <p:nvPr/>
      </p:nvGrpSpPr>
      <p:grpSpPr>
        <a:xfrm>
          <a:off x="0" y="0"/>
          <a:ext cx="0" cy="0"/>
          <a:chOff x="0" y="0"/>
          <a:chExt cx="0" cy="0"/>
        </a:xfrm>
      </p:grpSpPr>
      <p:sp>
        <p:nvSpPr>
          <p:cNvPr id="58" name="Shape 58"/>
          <p:cNvSpPr txBox="1">
            <a:spLocks noGrp="1"/>
          </p:cNvSpPr>
          <p:nvPr>
            <p:ph type="ctrTitle"/>
          </p:nvPr>
        </p:nvSpPr>
        <p:spPr>
          <a:xfrm>
            <a:off x="1436346" y="1341340"/>
            <a:ext cx="6270922" cy="1573669"/>
          </a:xfrm>
          <a:prstGeom prst="rect">
            <a:avLst/>
          </a:prstGeom>
          <a:noFill/>
          <a:ln>
            <a:noFill/>
          </a:ln>
        </p:spPr>
        <p:txBody>
          <a:bodyPr spcFirstLastPara="1" wrap="square" lIns="68575" tIns="68575" rIns="68575" bIns="68575" anchor="b" anchorCtr="0"/>
          <a:lstStyle>
            <a:lvl1pPr marR="0" lvl="0" algn="ctr" rtl="0">
              <a:lnSpc>
                <a:spcPct val="89000"/>
              </a:lnSpc>
              <a:spcBef>
                <a:spcPts val="0"/>
              </a:spcBef>
              <a:spcAft>
                <a:spcPts val="0"/>
              </a:spcAft>
              <a:buClr>
                <a:schemeClr val="dk2"/>
              </a:buClr>
              <a:buSzPts val="5400"/>
              <a:buFont typeface="Source Sans Pro"/>
              <a:buNone/>
              <a:defRPr sz="5400" b="0" i="0" u="none" strike="noStrike" cap="none">
                <a:solidFill>
                  <a:schemeClr val="dk2"/>
                </a:solidFill>
                <a:latin typeface="Source Sans Pro"/>
                <a:ea typeface="Source Sans Pro"/>
                <a:cs typeface="Source Sans Pro"/>
                <a:sym typeface="Source Sans Pro"/>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9" name="Shape 59"/>
          <p:cNvSpPr txBox="1">
            <a:spLocks noGrp="1"/>
          </p:cNvSpPr>
          <p:nvPr>
            <p:ph type="subTitle" idx="1"/>
          </p:nvPr>
        </p:nvSpPr>
        <p:spPr>
          <a:xfrm>
            <a:off x="2009930" y="2967209"/>
            <a:ext cx="5123755" cy="814678"/>
          </a:xfrm>
          <a:prstGeom prst="rect">
            <a:avLst/>
          </a:prstGeom>
          <a:noFill/>
          <a:ln>
            <a:noFill/>
          </a:ln>
        </p:spPr>
        <p:txBody>
          <a:bodyPr spcFirstLastPara="1" wrap="square" lIns="68575" tIns="68575" rIns="68575" bIns="68575" anchor="t" anchorCtr="0"/>
          <a:lstStyle>
            <a:lvl1pPr marR="0" lvl="0" algn="ctr" rtl="0">
              <a:lnSpc>
                <a:spcPct val="112000"/>
              </a:lnSpc>
              <a:spcBef>
                <a:spcPts val="0"/>
              </a:spcBef>
              <a:spcAft>
                <a:spcPts val="0"/>
              </a:spcAft>
              <a:buClr>
                <a:schemeClr val="dk2"/>
              </a:buClr>
              <a:buSzPts val="1700"/>
              <a:buFont typeface="Source Sans Pro"/>
              <a:buNone/>
              <a:defRPr sz="1700" b="0" i="0" u="none" strike="noStrike" cap="none">
                <a:solidFill>
                  <a:schemeClr val="dk2"/>
                </a:solidFill>
                <a:latin typeface="Source Sans Pro"/>
                <a:ea typeface="Source Sans Pro"/>
                <a:cs typeface="Source Sans Pro"/>
                <a:sym typeface="Source Sans Pro"/>
              </a:defRPr>
            </a:lvl1pPr>
            <a:lvl2pPr marR="0" lvl="1" algn="ctr" rtl="0">
              <a:lnSpc>
                <a:spcPct val="94000"/>
              </a:lnSpc>
              <a:spcBef>
                <a:spcPts val="400"/>
              </a:spcBef>
              <a:spcAft>
                <a:spcPts val="0"/>
              </a:spcAft>
              <a:buClr>
                <a:schemeClr val="dk2"/>
              </a:buClr>
              <a:buSzPts val="1500"/>
              <a:buFont typeface="Source Sans Pro"/>
              <a:buNone/>
              <a:defRPr sz="1500" b="0" i="1" u="none" strike="noStrike" cap="none">
                <a:solidFill>
                  <a:schemeClr val="dk2"/>
                </a:solidFill>
                <a:latin typeface="Source Sans Pro"/>
                <a:ea typeface="Source Sans Pro"/>
                <a:cs typeface="Source Sans Pro"/>
                <a:sym typeface="Source Sans Pro"/>
              </a:defRPr>
            </a:lvl2pPr>
            <a:lvl3pPr marR="0" lvl="2" algn="ctr" rtl="0">
              <a:lnSpc>
                <a:spcPct val="94000"/>
              </a:lnSpc>
              <a:spcBef>
                <a:spcPts val="4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3pPr>
            <a:lvl4pPr marR="0" lvl="3" algn="ctr" rtl="0">
              <a:lnSpc>
                <a:spcPct val="94000"/>
              </a:lnSpc>
              <a:spcBef>
                <a:spcPts val="400"/>
              </a:spcBef>
              <a:spcAft>
                <a:spcPts val="0"/>
              </a:spcAft>
              <a:buClr>
                <a:schemeClr val="dk2"/>
              </a:buClr>
              <a:buSzPts val="1200"/>
              <a:buFont typeface="Source Sans Pro"/>
              <a:buNone/>
              <a:defRPr sz="1200" b="0" i="1" u="none" strike="noStrike" cap="none">
                <a:solidFill>
                  <a:schemeClr val="dk2"/>
                </a:solidFill>
                <a:latin typeface="Source Sans Pro"/>
                <a:ea typeface="Source Sans Pro"/>
                <a:cs typeface="Source Sans Pro"/>
                <a:sym typeface="Source Sans Pro"/>
              </a:defRPr>
            </a:lvl4pPr>
            <a:lvl5pPr marR="0" lvl="4" algn="ctr" rtl="0">
              <a:lnSpc>
                <a:spcPct val="94000"/>
              </a:lnSpc>
              <a:spcBef>
                <a:spcPts val="400"/>
              </a:spcBef>
              <a:spcAft>
                <a:spcPts val="0"/>
              </a:spcAft>
              <a:buClr>
                <a:schemeClr val="dk2"/>
              </a:buClr>
              <a:buSzPts val="1200"/>
              <a:buFont typeface="Source Sans Pro"/>
              <a:buNone/>
              <a:defRPr sz="1200" b="0" i="0" u="none" strike="noStrike" cap="none">
                <a:solidFill>
                  <a:schemeClr val="dk2"/>
                </a:solidFill>
                <a:latin typeface="Source Sans Pro"/>
                <a:ea typeface="Source Sans Pro"/>
                <a:cs typeface="Source Sans Pro"/>
                <a:sym typeface="Source Sans Pro"/>
              </a:defRPr>
            </a:lvl5pPr>
            <a:lvl6pPr marR="0" lvl="5" algn="ctr" rtl="0">
              <a:lnSpc>
                <a:spcPct val="94000"/>
              </a:lnSpc>
              <a:spcBef>
                <a:spcPts val="400"/>
              </a:spcBef>
              <a:spcAft>
                <a:spcPts val="0"/>
              </a:spcAft>
              <a:buClr>
                <a:schemeClr val="dk2"/>
              </a:buClr>
              <a:buSzPts val="1200"/>
              <a:buFont typeface="Source Sans Pro"/>
              <a:buNone/>
              <a:defRPr sz="1200" b="0" i="1" u="none" strike="noStrike" cap="none">
                <a:solidFill>
                  <a:schemeClr val="dk2"/>
                </a:solidFill>
                <a:latin typeface="Source Sans Pro"/>
                <a:ea typeface="Source Sans Pro"/>
                <a:cs typeface="Source Sans Pro"/>
                <a:sym typeface="Source Sans Pro"/>
              </a:defRPr>
            </a:lvl6pPr>
            <a:lvl7pPr marR="0" lvl="6" algn="ctr" rtl="0">
              <a:lnSpc>
                <a:spcPct val="94000"/>
              </a:lnSpc>
              <a:spcBef>
                <a:spcPts val="400"/>
              </a:spcBef>
              <a:spcAft>
                <a:spcPts val="0"/>
              </a:spcAft>
              <a:buClr>
                <a:schemeClr val="dk2"/>
              </a:buClr>
              <a:buSzPts val="1200"/>
              <a:buFont typeface="Source Sans Pro"/>
              <a:buNone/>
              <a:defRPr sz="1200" b="0" i="0" u="none" strike="noStrike" cap="none">
                <a:solidFill>
                  <a:schemeClr val="dk2"/>
                </a:solidFill>
                <a:latin typeface="Source Sans Pro"/>
                <a:ea typeface="Source Sans Pro"/>
                <a:cs typeface="Source Sans Pro"/>
                <a:sym typeface="Source Sans Pro"/>
              </a:defRPr>
            </a:lvl7pPr>
            <a:lvl8pPr marR="0" lvl="7" algn="ctr" rtl="0">
              <a:lnSpc>
                <a:spcPct val="94000"/>
              </a:lnSpc>
              <a:spcBef>
                <a:spcPts val="400"/>
              </a:spcBef>
              <a:spcAft>
                <a:spcPts val="0"/>
              </a:spcAft>
              <a:buClr>
                <a:schemeClr val="dk2"/>
              </a:buClr>
              <a:buSzPts val="1200"/>
              <a:buFont typeface="Source Sans Pro"/>
              <a:buNone/>
              <a:defRPr sz="1200" b="0" i="1" u="none" strike="noStrike" cap="none">
                <a:solidFill>
                  <a:schemeClr val="dk2"/>
                </a:solidFill>
                <a:latin typeface="Source Sans Pro"/>
                <a:ea typeface="Source Sans Pro"/>
                <a:cs typeface="Source Sans Pro"/>
                <a:sym typeface="Source Sans Pro"/>
              </a:defRPr>
            </a:lvl8pPr>
            <a:lvl9pPr marR="0" lvl="8" algn="ctr" rtl="0">
              <a:lnSpc>
                <a:spcPct val="94000"/>
              </a:lnSpc>
              <a:spcBef>
                <a:spcPts val="400"/>
              </a:spcBef>
              <a:spcAft>
                <a:spcPts val="200"/>
              </a:spcAft>
              <a:buClr>
                <a:schemeClr val="dk2"/>
              </a:buClr>
              <a:buSzPts val="1200"/>
              <a:buFont typeface="Source Sans Pro"/>
              <a:buNone/>
              <a:defRPr sz="1200" b="0" i="0" u="none" strike="noStrike" cap="none">
                <a:solidFill>
                  <a:schemeClr val="dk2"/>
                </a:solidFill>
                <a:latin typeface="Source Sans Pro"/>
                <a:ea typeface="Source Sans Pro"/>
                <a:cs typeface="Source Sans Pro"/>
                <a:sym typeface="Source Sans Pro"/>
              </a:defRPr>
            </a:lvl9pPr>
          </a:lstStyle>
          <a:p>
            <a:endParaRPr/>
          </a:p>
        </p:txBody>
      </p:sp>
      <p:sp>
        <p:nvSpPr>
          <p:cNvPr id="60" name="Shape 60"/>
          <p:cNvSpPr txBox="1">
            <a:spLocks noGrp="1"/>
          </p:cNvSpPr>
          <p:nvPr>
            <p:ph type="dt" idx="10"/>
          </p:nvPr>
        </p:nvSpPr>
        <p:spPr>
          <a:xfrm>
            <a:off x="564644" y="4840039"/>
            <a:ext cx="1205958"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61" name="Shape 61"/>
          <p:cNvSpPr txBox="1">
            <a:spLocks noGrp="1"/>
          </p:cNvSpPr>
          <p:nvPr>
            <p:ph type="ftr" idx="11"/>
          </p:nvPr>
        </p:nvSpPr>
        <p:spPr>
          <a:xfrm>
            <a:off x="1938040" y="4840039"/>
            <a:ext cx="5267533" cy="303461"/>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62" name="Shape 62"/>
          <p:cNvSpPr txBox="1">
            <a:spLocks noGrp="1"/>
          </p:cNvSpPr>
          <p:nvPr>
            <p:ph type="sldNum" idx="12"/>
          </p:nvPr>
        </p:nvSpPr>
        <p:spPr>
          <a:xfrm>
            <a:off x="7373012" y="4840039"/>
            <a:ext cx="1197219" cy="303461"/>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chemeClr val="dk2"/>
                </a:solidFill>
                <a:latin typeface="Source Sans Pro"/>
                <a:ea typeface="Source Sans Pro"/>
                <a:cs typeface="Source Sans Pro"/>
                <a:sym typeface="Source Sans Pro"/>
              </a:defRPr>
            </a:lvl1pPr>
            <a:lvl2pPr marL="0" marR="0" lvl="1" indent="0" algn="r" rtl="0">
              <a:spcBef>
                <a:spcPts val="0"/>
              </a:spcBef>
              <a:buNone/>
              <a:defRPr sz="900" b="0" i="0" u="none" strike="noStrike" cap="none">
                <a:solidFill>
                  <a:schemeClr val="dk2"/>
                </a:solidFill>
                <a:latin typeface="Source Sans Pro"/>
                <a:ea typeface="Source Sans Pro"/>
                <a:cs typeface="Source Sans Pro"/>
                <a:sym typeface="Source Sans Pro"/>
              </a:defRPr>
            </a:lvl2pPr>
            <a:lvl3pPr marL="0" marR="0" lvl="2" indent="0" algn="r" rtl="0">
              <a:spcBef>
                <a:spcPts val="0"/>
              </a:spcBef>
              <a:buNone/>
              <a:defRPr sz="900" b="0" i="0" u="none" strike="noStrike" cap="none">
                <a:solidFill>
                  <a:schemeClr val="dk2"/>
                </a:solidFill>
                <a:latin typeface="Source Sans Pro"/>
                <a:ea typeface="Source Sans Pro"/>
                <a:cs typeface="Source Sans Pro"/>
                <a:sym typeface="Source Sans Pro"/>
              </a:defRPr>
            </a:lvl3pPr>
            <a:lvl4pPr marL="0" marR="0" lvl="3" indent="0" algn="r" rtl="0">
              <a:spcBef>
                <a:spcPts val="0"/>
              </a:spcBef>
              <a:buNone/>
              <a:defRPr sz="900" b="0" i="0" u="none" strike="noStrike" cap="none">
                <a:solidFill>
                  <a:schemeClr val="dk2"/>
                </a:solidFill>
                <a:latin typeface="Source Sans Pro"/>
                <a:ea typeface="Source Sans Pro"/>
                <a:cs typeface="Source Sans Pro"/>
                <a:sym typeface="Source Sans Pro"/>
              </a:defRPr>
            </a:lvl4pPr>
            <a:lvl5pPr marL="0" marR="0" lvl="4" indent="0" algn="r" rtl="0">
              <a:spcBef>
                <a:spcPts val="0"/>
              </a:spcBef>
              <a:buNone/>
              <a:defRPr sz="900" b="0" i="0" u="none" strike="noStrike" cap="none">
                <a:solidFill>
                  <a:schemeClr val="dk2"/>
                </a:solidFill>
                <a:latin typeface="Source Sans Pro"/>
                <a:ea typeface="Source Sans Pro"/>
                <a:cs typeface="Source Sans Pro"/>
                <a:sym typeface="Source Sans Pro"/>
              </a:defRPr>
            </a:lvl5pPr>
            <a:lvl6pPr marL="0" marR="0" lvl="5" indent="0" algn="r" rtl="0">
              <a:spcBef>
                <a:spcPts val="0"/>
              </a:spcBef>
              <a:buNone/>
              <a:defRPr sz="900" b="0" i="0" u="none" strike="noStrike" cap="none">
                <a:solidFill>
                  <a:schemeClr val="dk2"/>
                </a:solidFill>
                <a:latin typeface="Source Sans Pro"/>
                <a:ea typeface="Source Sans Pro"/>
                <a:cs typeface="Source Sans Pro"/>
                <a:sym typeface="Source Sans Pro"/>
              </a:defRPr>
            </a:lvl6pPr>
            <a:lvl7pPr marL="0" marR="0" lvl="6" indent="0" algn="r" rtl="0">
              <a:spcBef>
                <a:spcPts val="0"/>
              </a:spcBef>
              <a:buNone/>
              <a:defRPr sz="900" b="0" i="0" u="none" strike="noStrike" cap="none">
                <a:solidFill>
                  <a:schemeClr val="dk2"/>
                </a:solidFill>
                <a:latin typeface="Source Sans Pro"/>
                <a:ea typeface="Source Sans Pro"/>
                <a:cs typeface="Source Sans Pro"/>
                <a:sym typeface="Source Sans Pro"/>
              </a:defRPr>
            </a:lvl7pPr>
            <a:lvl8pPr marL="0" marR="0" lvl="7" indent="0" algn="r" rtl="0">
              <a:spcBef>
                <a:spcPts val="0"/>
              </a:spcBef>
              <a:buNone/>
              <a:defRPr sz="900" b="0" i="0" u="none" strike="noStrike" cap="none">
                <a:solidFill>
                  <a:schemeClr val="dk2"/>
                </a:solidFill>
                <a:latin typeface="Source Sans Pro"/>
                <a:ea typeface="Source Sans Pro"/>
                <a:cs typeface="Source Sans Pro"/>
                <a:sym typeface="Source Sans Pro"/>
              </a:defRPr>
            </a:lvl8pPr>
            <a:lvl9pPr marL="0" marR="0" lvl="8" indent="0" algn="r" rtl="0">
              <a:spcBef>
                <a:spcPts val="0"/>
              </a:spcBef>
              <a:buNone/>
              <a:defRPr sz="900" b="0" i="0" u="none" strike="noStrike" cap="none">
                <a:solidFill>
                  <a:schemeClr val="dk2"/>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grpSp>
        <p:nvGrpSpPr>
          <p:cNvPr id="63" name="Shape 63"/>
          <p:cNvGrpSpPr/>
          <p:nvPr/>
        </p:nvGrpSpPr>
        <p:grpSpPr>
          <a:xfrm>
            <a:off x="564644" y="558352"/>
            <a:ext cx="8005587" cy="4012253"/>
            <a:chOff x="752858" y="744469"/>
            <a:chExt cx="10674117" cy="5349671"/>
          </a:xfrm>
        </p:grpSpPr>
        <p:sp>
          <p:nvSpPr>
            <p:cNvPr id="64" name="Shape 64"/>
            <p:cNvSpPr/>
            <p:nvPr/>
          </p:nvSpPr>
          <p:spPr>
            <a:xfrm>
              <a:off x="8151962" y="1685652"/>
              <a:ext cx="3275013" cy="4408488"/>
            </a:xfrm>
            <a:custGeom>
              <a:avLst/>
              <a:gdLst/>
              <a:ahLst/>
              <a:cxnLst/>
              <a:rect l="0" t="0" r="0" b="0"/>
              <a:pathLst>
                <a:path w="120000" h="120000" extrusionOk="0">
                  <a:moveTo>
                    <a:pt x="105132" y="0"/>
                  </a:moveTo>
                  <a:lnTo>
                    <a:pt x="120000" y="0"/>
                  </a:lnTo>
                  <a:lnTo>
                    <a:pt x="120000" y="120000"/>
                  </a:lnTo>
                  <a:lnTo>
                    <a:pt x="0" y="120000"/>
                  </a:lnTo>
                  <a:lnTo>
                    <a:pt x="0" y="109512"/>
                  </a:lnTo>
                  <a:lnTo>
                    <a:pt x="105132" y="109524"/>
                  </a:lnTo>
                  <a:lnTo>
                    <a:pt x="105132" y="0"/>
                  </a:lnTo>
                  <a:close/>
                </a:path>
              </a:pathLst>
            </a:custGeom>
            <a:solidFill>
              <a:schemeClr val="dk2"/>
            </a:solidFill>
            <a:ln>
              <a:noFill/>
            </a:ln>
          </p:spPr>
        </p:sp>
        <p:sp>
          <p:nvSpPr>
            <p:cNvPr id="65" name="Shape 65"/>
            <p:cNvSpPr/>
            <p:nvPr/>
          </p:nvSpPr>
          <p:spPr>
            <a:xfrm rot="10800000">
              <a:off x="752858" y="744469"/>
              <a:ext cx="3275668" cy="4408488"/>
            </a:xfrm>
            <a:custGeom>
              <a:avLst/>
              <a:gdLst/>
              <a:ahLst/>
              <a:cxnLst/>
              <a:rect l="0" t="0" r="0" b="0"/>
              <a:pathLst>
                <a:path w="120000" h="120000" extrusionOk="0">
                  <a:moveTo>
                    <a:pt x="105134" y="0"/>
                  </a:moveTo>
                  <a:lnTo>
                    <a:pt x="120000" y="0"/>
                  </a:lnTo>
                  <a:lnTo>
                    <a:pt x="120000" y="120000"/>
                  </a:lnTo>
                  <a:lnTo>
                    <a:pt x="23" y="120000"/>
                  </a:lnTo>
                  <a:cubicBezTo>
                    <a:pt x="-23" y="116376"/>
                    <a:pt x="47" y="113124"/>
                    <a:pt x="0" y="109500"/>
                  </a:cubicBezTo>
                  <a:lnTo>
                    <a:pt x="105134" y="109536"/>
                  </a:lnTo>
                  <a:lnTo>
                    <a:pt x="105134" y="0"/>
                  </a:lnTo>
                  <a:close/>
                </a:path>
              </a:pathLst>
            </a:custGeom>
            <a:solidFill>
              <a:schemeClr val="dk2"/>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1028700" y="514350"/>
            <a:ext cx="7200900" cy="1114425"/>
          </a:xfrm>
          <a:prstGeom prst="rect">
            <a:avLst/>
          </a:prstGeom>
          <a:noFill/>
          <a:ln>
            <a:noFill/>
          </a:ln>
        </p:spPr>
        <p:txBody>
          <a:bodyPr spcFirstLastPara="1" wrap="square" lIns="68575" tIns="68575" rIns="68575" bIns="68575" anchor="t" anchorCtr="0"/>
          <a:lstStyle>
            <a:lvl1pPr marR="0" lvl="0" algn="l" rtl="0">
              <a:lnSpc>
                <a:spcPct val="89000"/>
              </a:lnSpc>
              <a:spcBef>
                <a:spcPts val="0"/>
              </a:spcBef>
              <a:spcAft>
                <a:spcPts val="0"/>
              </a:spcAft>
              <a:buClr>
                <a:schemeClr val="dk2"/>
              </a:buClr>
              <a:buSzPts val="3300"/>
              <a:buFont typeface="Source Sans Pro"/>
              <a:buNone/>
              <a:defRPr sz="3300" b="0" i="0" u="none" strike="noStrike" cap="none">
                <a:solidFill>
                  <a:schemeClr val="dk2"/>
                </a:solidFill>
                <a:latin typeface="Source Sans Pro"/>
                <a:ea typeface="Source Sans Pro"/>
                <a:cs typeface="Source Sans Pro"/>
                <a:sym typeface="Source Sans Pro"/>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68" name="Shape 68"/>
          <p:cNvSpPr txBox="1">
            <a:spLocks noGrp="1"/>
          </p:cNvSpPr>
          <p:nvPr>
            <p:ph type="body" idx="1"/>
          </p:nvPr>
        </p:nvSpPr>
        <p:spPr>
          <a:xfrm>
            <a:off x="1028700" y="1714500"/>
            <a:ext cx="7200900" cy="2686050"/>
          </a:xfrm>
          <a:prstGeom prst="rect">
            <a:avLst/>
          </a:prstGeom>
          <a:noFill/>
          <a:ln>
            <a:noFill/>
          </a:ln>
        </p:spPr>
        <p:txBody>
          <a:bodyPr spcFirstLastPara="1" wrap="square" lIns="68575" tIns="68575" rIns="68575" bIns="68575" anchor="t" anchorCtr="0"/>
          <a:lstStyle>
            <a:lvl1pPr marL="457200" marR="0" lvl="0" indent="-323850" algn="l" rtl="0">
              <a:lnSpc>
                <a:spcPct val="94000"/>
              </a:lnSpc>
              <a:spcBef>
                <a:spcPts val="800"/>
              </a:spcBef>
              <a:spcAft>
                <a:spcPts val="0"/>
              </a:spcAft>
              <a:buClr>
                <a:schemeClr val="dk2"/>
              </a:buClr>
              <a:buSzPts val="1500"/>
              <a:buFont typeface="Source Sans Pro"/>
              <a:buChar char="■"/>
              <a:defRPr sz="1500" b="0" i="0" u="none" strike="noStrike" cap="none">
                <a:solidFill>
                  <a:schemeClr val="dk2"/>
                </a:solidFill>
                <a:latin typeface="Source Sans Pro"/>
                <a:ea typeface="Source Sans Pro"/>
                <a:cs typeface="Source Sans Pro"/>
                <a:sym typeface="Source Sans Pro"/>
              </a:defRPr>
            </a:lvl1pPr>
            <a:lvl2pPr marL="914400" marR="0" lvl="1" indent="-323850" algn="l" rtl="0">
              <a:lnSpc>
                <a:spcPct val="94000"/>
              </a:lnSpc>
              <a:spcBef>
                <a:spcPts val="400"/>
              </a:spcBef>
              <a:spcAft>
                <a:spcPts val="0"/>
              </a:spcAft>
              <a:buClr>
                <a:schemeClr val="dk2"/>
              </a:buClr>
              <a:buSzPts val="1500"/>
              <a:buFont typeface="Source Sans Pro"/>
              <a:buChar char="–"/>
              <a:defRPr sz="1500" b="0" i="1" u="none" strike="noStrike" cap="none">
                <a:solidFill>
                  <a:schemeClr val="dk2"/>
                </a:solidFill>
                <a:latin typeface="Source Sans Pro"/>
                <a:ea typeface="Source Sans Pro"/>
                <a:cs typeface="Source Sans Pro"/>
                <a:sym typeface="Source Sans Pro"/>
              </a:defRPr>
            </a:lvl2pPr>
            <a:lvl3pPr marL="1371600" marR="0" lvl="2" indent="-317500" algn="l" rtl="0">
              <a:lnSpc>
                <a:spcPct val="94000"/>
              </a:lnSpc>
              <a:spcBef>
                <a:spcPts val="40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3pPr>
            <a:lvl4pPr marL="1828800" marR="0" lvl="3" indent="-317500" algn="l" rtl="0">
              <a:lnSpc>
                <a:spcPct val="94000"/>
              </a:lnSpc>
              <a:spcBef>
                <a:spcPts val="400"/>
              </a:spcBef>
              <a:spcAft>
                <a:spcPts val="0"/>
              </a:spcAft>
              <a:buClr>
                <a:schemeClr val="dk2"/>
              </a:buClr>
              <a:buSzPts val="1400"/>
              <a:buFont typeface="Source Sans Pro"/>
              <a:buChar char="–"/>
              <a:defRPr sz="1400" b="0" i="1" u="none" strike="noStrike" cap="none">
                <a:solidFill>
                  <a:schemeClr val="dk2"/>
                </a:solidFill>
                <a:latin typeface="Source Sans Pro"/>
                <a:ea typeface="Source Sans Pro"/>
                <a:cs typeface="Source Sans Pro"/>
                <a:sym typeface="Source Sans Pro"/>
              </a:defRPr>
            </a:lvl4pPr>
            <a:lvl5pPr marL="2286000" marR="0" lvl="4" indent="-304800" algn="l" rtl="0">
              <a:lnSpc>
                <a:spcPct val="94000"/>
              </a:lnSpc>
              <a:spcBef>
                <a:spcPts val="400"/>
              </a:spcBef>
              <a:spcAft>
                <a:spcPts val="0"/>
              </a:spcAft>
              <a:buClr>
                <a:schemeClr val="dk2"/>
              </a:buClr>
              <a:buSzPts val="1200"/>
              <a:buFont typeface="Source Sans Pro"/>
              <a:buChar char="■"/>
              <a:defRPr sz="1200" b="0" i="0" u="none" strike="noStrike" cap="none">
                <a:solidFill>
                  <a:schemeClr val="dk2"/>
                </a:solidFill>
                <a:latin typeface="Source Sans Pro"/>
                <a:ea typeface="Source Sans Pro"/>
                <a:cs typeface="Source Sans Pro"/>
                <a:sym typeface="Source Sans Pro"/>
              </a:defRPr>
            </a:lvl5pPr>
            <a:lvl6pPr marL="2743200" marR="0" lvl="5" indent="-304800" algn="l" rtl="0">
              <a:lnSpc>
                <a:spcPct val="94000"/>
              </a:lnSpc>
              <a:spcBef>
                <a:spcPts val="400"/>
              </a:spcBef>
              <a:spcAft>
                <a:spcPts val="0"/>
              </a:spcAft>
              <a:buClr>
                <a:schemeClr val="dk2"/>
              </a:buClr>
              <a:buSzPts val="1200"/>
              <a:buFont typeface="Source Sans Pro"/>
              <a:buChar char="–"/>
              <a:defRPr sz="1200" b="0" i="1" u="none" strike="noStrike" cap="none">
                <a:solidFill>
                  <a:schemeClr val="dk2"/>
                </a:solidFill>
                <a:latin typeface="Source Sans Pro"/>
                <a:ea typeface="Source Sans Pro"/>
                <a:cs typeface="Source Sans Pro"/>
                <a:sym typeface="Source Sans Pro"/>
              </a:defRPr>
            </a:lvl6pPr>
            <a:lvl7pPr marL="3200400" marR="0" lvl="6" indent="-298450" algn="l" rtl="0">
              <a:lnSpc>
                <a:spcPct val="94000"/>
              </a:lnSpc>
              <a:spcBef>
                <a:spcPts val="400"/>
              </a:spcBef>
              <a:spcAft>
                <a:spcPts val="0"/>
              </a:spcAft>
              <a:buClr>
                <a:schemeClr val="dk2"/>
              </a:buClr>
              <a:buSzPts val="1100"/>
              <a:buFont typeface="Source Sans Pro"/>
              <a:buChar char="■"/>
              <a:defRPr sz="1100" b="0" i="0" u="none" strike="noStrike" cap="none">
                <a:solidFill>
                  <a:schemeClr val="dk2"/>
                </a:solidFill>
                <a:latin typeface="Source Sans Pro"/>
                <a:ea typeface="Source Sans Pro"/>
                <a:cs typeface="Source Sans Pro"/>
                <a:sym typeface="Source Sans Pro"/>
              </a:defRPr>
            </a:lvl7pPr>
            <a:lvl8pPr marL="3657600" marR="0" lvl="7" indent="-298450" algn="l" rtl="0">
              <a:lnSpc>
                <a:spcPct val="94000"/>
              </a:lnSpc>
              <a:spcBef>
                <a:spcPts val="400"/>
              </a:spcBef>
              <a:spcAft>
                <a:spcPts val="0"/>
              </a:spcAft>
              <a:buClr>
                <a:schemeClr val="dk2"/>
              </a:buClr>
              <a:buSzPts val="1100"/>
              <a:buFont typeface="Source Sans Pro"/>
              <a:buChar char="–"/>
              <a:defRPr sz="1100" b="0" i="1" u="none" strike="noStrike" cap="none">
                <a:solidFill>
                  <a:schemeClr val="dk2"/>
                </a:solidFill>
                <a:latin typeface="Source Sans Pro"/>
                <a:ea typeface="Source Sans Pro"/>
                <a:cs typeface="Source Sans Pro"/>
                <a:sym typeface="Source Sans Pro"/>
              </a:defRPr>
            </a:lvl8pPr>
            <a:lvl9pPr marL="4114800" marR="0" lvl="8" indent="-298450" algn="l" rtl="0">
              <a:lnSpc>
                <a:spcPct val="94000"/>
              </a:lnSpc>
              <a:spcBef>
                <a:spcPts val="400"/>
              </a:spcBef>
              <a:spcAft>
                <a:spcPts val="200"/>
              </a:spcAft>
              <a:buClr>
                <a:schemeClr val="dk2"/>
              </a:buClr>
              <a:buSzPts val="1100"/>
              <a:buFont typeface="Source Sans Pro"/>
              <a:buChar char="■"/>
              <a:defRPr sz="1100" b="0" i="0" u="none" strike="noStrike" cap="none">
                <a:solidFill>
                  <a:schemeClr val="dk2"/>
                </a:solidFill>
                <a:latin typeface="Source Sans Pro"/>
                <a:ea typeface="Source Sans Pro"/>
                <a:cs typeface="Source Sans Pro"/>
                <a:sym typeface="Source Sans Pro"/>
              </a:defRPr>
            </a:lvl9pPr>
          </a:lstStyle>
          <a:p>
            <a:endParaRPr/>
          </a:p>
        </p:txBody>
      </p:sp>
      <p:sp>
        <p:nvSpPr>
          <p:cNvPr id="69" name="Shape 69"/>
          <p:cNvSpPr txBox="1">
            <a:spLocks noGrp="1"/>
          </p:cNvSpPr>
          <p:nvPr>
            <p:ph type="dt" idx="10"/>
          </p:nvPr>
        </p:nvSpPr>
        <p:spPr>
          <a:xfrm>
            <a:off x="1042988" y="4840039"/>
            <a:ext cx="903429"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70" name="Shape 70"/>
          <p:cNvSpPr txBox="1">
            <a:spLocks noGrp="1"/>
          </p:cNvSpPr>
          <p:nvPr>
            <p:ph type="ftr" idx="11"/>
          </p:nvPr>
        </p:nvSpPr>
        <p:spPr>
          <a:xfrm>
            <a:off x="2170173" y="4840039"/>
            <a:ext cx="4710623"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71" name="Shape 71"/>
          <p:cNvSpPr txBox="1">
            <a:spLocks noGrp="1"/>
          </p:cNvSpPr>
          <p:nvPr>
            <p:ph type="sldNum" idx="12"/>
          </p:nvPr>
        </p:nvSpPr>
        <p:spPr>
          <a:xfrm>
            <a:off x="7104552" y="4840039"/>
            <a:ext cx="1197219" cy="303461"/>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chemeClr val="dk2"/>
                </a:solidFill>
                <a:latin typeface="Source Sans Pro"/>
                <a:ea typeface="Source Sans Pro"/>
                <a:cs typeface="Source Sans Pro"/>
                <a:sym typeface="Source Sans Pro"/>
              </a:defRPr>
            </a:lvl1pPr>
            <a:lvl2pPr marL="0" marR="0" lvl="1" indent="0" algn="r" rtl="0">
              <a:spcBef>
                <a:spcPts val="0"/>
              </a:spcBef>
              <a:buNone/>
              <a:defRPr sz="900" b="0" i="0" u="none" strike="noStrike" cap="none">
                <a:solidFill>
                  <a:schemeClr val="dk2"/>
                </a:solidFill>
                <a:latin typeface="Source Sans Pro"/>
                <a:ea typeface="Source Sans Pro"/>
                <a:cs typeface="Source Sans Pro"/>
                <a:sym typeface="Source Sans Pro"/>
              </a:defRPr>
            </a:lvl2pPr>
            <a:lvl3pPr marL="0" marR="0" lvl="2" indent="0" algn="r" rtl="0">
              <a:spcBef>
                <a:spcPts val="0"/>
              </a:spcBef>
              <a:buNone/>
              <a:defRPr sz="900" b="0" i="0" u="none" strike="noStrike" cap="none">
                <a:solidFill>
                  <a:schemeClr val="dk2"/>
                </a:solidFill>
                <a:latin typeface="Source Sans Pro"/>
                <a:ea typeface="Source Sans Pro"/>
                <a:cs typeface="Source Sans Pro"/>
                <a:sym typeface="Source Sans Pro"/>
              </a:defRPr>
            </a:lvl3pPr>
            <a:lvl4pPr marL="0" marR="0" lvl="3" indent="0" algn="r" rtl="0">
              <a:spcBef>
                <a:spcPts val="0"/>
              </a:spcBef>
              <a:buNone/>
              <a:defRPr sz="900" b="0" i="0" u="none" strike="noStrike" cap="none">
                <a:solidFill>
                  <a:schemeClr val="dk2"/>
                </a:solidFill>
                <a:latin typeface="Source Sans Pro"/>
                <a:ea typeface="Source Sans Pro"/>
                <a:cs typeface="Source Sans Pro"/>
                <a:sym typeface="Source Sans Pro"/>
              </a:defRPr>
            </a:lvl4pPr>
            <a:lvl5pPr marL="0" marR="0" lvl="4" indent="0" algn="r" rtl="0">
              <a:spcBef>
                <a:spcPts val="0"/>
              </a:spcBef>
              <a:buNone/>
              <a:defRPr sz="900" b="0" i="0" u="none" strike="noStrike" cap="none">
                <a:solidFill>
                  <a:schemeClr val="dk2"/>
                </a:solidFill>
                <a:latin typeface="Source Sans Pro"/>
                <a:ea typeface="Source Sans Pro"/>
                <a:cs typeface="Source Sans Pro"/>
                <a:sym typeface="Source Sans Pro"/>
              </a:defRPr>
            </a:lvl5pPr>
            <a:lvl6pPr marL="0" marR="0" lvl="5" indent="0" algn="r" rtl="0">
              <a:spcBef>
                <a:spcPts val="0"/>
              </a:spcBef>
              <a:buNone/>
              <a:defRPr sz="900" b="0" i="0" u="none" strike="noStrike" cap="none">
                <a:solidFill>
                  <a:schemeClr val="dk2"/>
                </a:solidFill>
                <a:latin typeface="Source Sans Pro"/>
                <a:ea typeface="Source Sans Pro"/>
                <a:cs typeface="Source Sans Pro"/>
                <a:sym typeface="Source Sans Pro"/>
              </a:defRPr>
            </a:lvl6pPr>
            <a:lvl7pPr marL="0" marR="0" lvl="6" indent="0" algn="r" rtl="0">
              <a:spcBef>
                <a:spcPts val="0"/>
              </a:spcBef>
              <a:buNone/>
              <a:defRPr sz="900" b="0" i="0" u="none" strike="noStrike" cap="none">
                <a:solidFill>
                  <a:schemeClr val="dk2"/>
                </a:solidFill>
                <a:latin typeface="Source Sans Pro"/>
                <a:ea typeface="Source Sans Pro"/>
                <a:cs typeface="Source Sans Pro"/>
                <a:sym typeface="Source Sans Pro"/>
              </a:defRPr>
            </a:lvl7pPr>
            <a:lvl8pPr marL="0" marR="0" lvl="7" indent="0" algn="r" rtl="0">
              <a:spcBef>
                <a:spcPts val="0"/>
              </a:spcBef>
              <a:buNone/>
              <a:defRPr sz="900" b="0" i="0" u="none" strike="noStrike" cap="none">
                <a:solidFill>
                  <a:schemeClr val="dk2"/>
                </a:solidFill>
                <a:latin typeface="Source Sans Pro"/>
                <a:ea typeface="Source Sans Pro"/>
                <a:cs typeface="Source Sans Pro"/>
                <a:sym typeface="Source Sans Pro"/>
              </a:defRPr>
            </a:lvl8pPr>
            <a:lvl9pPr marL="0" marR="0" lvl="8" indent="0" algn="r" rtl="0">
              <a:spcBef>
                <a:spcPts val="0"/>
              </a:spcBef>
              <a:buNone/>
              <a:defRPr sz="900" b="0" i="0" u="none" strike="noStrike" cap="none">
                <a:solidFill>
                  <a:schemeClr val="dk2"/>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dk2"/>
        </a:solidFill>
        <a:effectLst/>
      </p:bgPr>
    </p:bg>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573769" y="976020"/>
            <a:ext cx="7209728" cy="2139553"/>
          </a:xfrm>
          <a:prstGeom prst="rect">
            <a:avLst/>
          </a:prstGeom>
          <a:noFill/>
          <a:ln>
            <a:noFill/>
          </a:ln>
        </p:spPr>
        <p:txBody>
          <a:bodyPr spcFirstLastPara="1" wrap="square" lIns="68575" tIns="68575" rIns="68575" bIns="68575" anchor="b" anchorCtr="0"/>
          <a:lstStyle>
            <a:lvl1pPr marR="0" lvl="0" algn="r" rtl="0">
              <a:lnSpc>
                <a:spcPct val="89000"/>
              </a:lnSpc>
              <a:spcBef>
                <a:spcPts val="0"/>
              </a:spcBef>
              <a:spcAft>
                <a:spcPts val="0"/>
              </a:spcAft>
              <a:buClr>
                <a:schemeClr val="lt2"/>
              </a:buClr>
              <a:buSzPts val="5400"/>
              <a:buFont typeface="Source Sans Pro"/>
              <a:buNone/>
              <a:defRPr sz="5400" b="0" i="0" u="none" strike="noStrike" cap="none">
                <a:solidFill>
                  <a:schemeClr val="lt2"/>
                </a:solidFill>
                <a:latin typeface="Source Sans Pro"/>
                <a:ea typeface="Source Sans Pro"/>
                <a:cs typeface="Source Sans Pro"/>
                <a:sym typeface="Source Sans Pro"/>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74" name="Shape 74"/>
          <p:cNvSpPr txBox="1">
            <a:spLocks noGrp="1"/>
          </p:cNvSpPr>
          <p:nvPr>
            <p:ph type="body" idx="1"/>
          </p:nvPr>
        </p:nvSpPr>
        <p:spPr>
          <a:xfrm>
            <a:off x="573769" y="3162246"/>
            <a:ext cx="7209728" cy="857493"/>
          </a:xfrm>
          <a:prstGeom prst="rect">
            <a:avLst/>
          </a:prstGeom>
          <a:noFill/>
          <a:ln>
            <a:noFill/>
          </a:ln>
        </p:spPr>
        <p:txBody>
          <a:bodyPr spcFirstLastPara="1" wrap="square" lIns="68575" tIns="68575" rIns="68575" bIns="68575" anchor="t" anchorCtr="0"/>
          <a:lstStyle>
            <a:lvl1pPr marL="457200" marR="0" lvl="0" indent="-228600" algn="r" rtl="0">
              <a:lnSpc>
                <a:spcPct val="112000"/>
              </a:lnSpc>
              <a:spcBef>
                <a:spcPts val="0"/>
              </a:spcBef>
              <a:spcAft>
                <a:spcPts val="0"/>
              </a:spcAft>
              <a:buClr>
                <a:schemeClr val="lt2"/>
              </a:buClr>
              <a:buSzPts val="1800"/>
              <a:buFont typeface="Source Sans Pro"/>
              <a:buNone/>
              <a:defRPr sz="1800" b="0" i="0" u="none" strike="noStrike" cap="none">
                <a:solidFill>
                  <a:schemeClr val="lt2"/>
                </a:solidFill>
                <a:latin typeface="Source Sans Pro"/>
                <a:ea typeface="Source Sans Pro"/>
                <a:cs typeface="Source Sans Pro"/>
                <a:sym typeface="Source Sans Pro"/>
              </a:defRPr>
            </a:lvl1pPr>
            <a:lvl2pPr marL="914400" marR="0" lvl="1" indent="-228600" algn="l" rtl="0">
              <a:lnSpc>
                <a:spcPct val="94000"/>
              </a:lnSpc>
              <a:spcBef>
                <a:spcPts val="400"/>
              </a:spcBef>
              <a:spcAft>
                <a:spcPts val="0"/>
              </a:spcAft>
              <a:buClr>
                <a:schemeClr val="lt1"/>
              </a:buClr>
              <a:buSzPts val="1500"/>
              <a:buFont typeface="Source Sans Pro"/>
              <a:buNone/>
              <a:defRPr sz="1500" b="0" i="1" u="none" strike="noStrike" cap="none">
                <a:solidFill>
                  <a:schemeClr val="lt1"/>
                </a:solidFill>
                <a:latin typeface="Source Sans Pro"/>
                <a:ea typeface="Source Sans Pro"/>
                <a:cs typeface="Source Sans Pro"/>
                <a:sym typeface="Source Sans Pro"/>
              </a:defRPr>
            </a:lvl2pPr>
            <a:lvl3pPr marL="1371600" marR="0" lvl="2" indent="-228600" algn="l" rtl="0">
              <a:lnSpc>
                <a:spcPct val="94000"/>
              </a:lnSpc>
              <a:spcBef>
                <a:spcPts val="40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3pPr>
            <a:lvl4pPr marL="1828800" marR="0" lvl="3" indent="-228600" algn="l" rtl="0">
              <a:lnSpc>
                <a:spcPct val="94000"/>
              </a:lnSpc>
              <a:spcBef>
                <a:spcPts val="400"/>
              </a:spcBef>
              <a:spcAft>
                <a:spcPts val="0"/>
              </a:spcAft>
              <a:buClr>
                <a:schemeClr val="lt1"/>
              </a:buClr>
              <a:buSzPts val="1200"/>
              <a:buFont typeface="Source Sans Pro"/>
              <a:buNone/>
              <a:defRPr sz="1200" b="0" i="1" u="none" strike="noStrike" cap="none">
                <a:solidFill>
                  <a:schemeClr val="lt1"/>
                </a:solidFill>
                <a:latin typeface="Source Sans Pro"/>
                <a:ea typeface="Source Sans Pro"/>
                <a:cs typeface="Source Sans Pro"/>
                <a:sym typeface="Source Sans Pro"/>
              </a:defRPr>
            </a:lvl4pPr>
            <a:lvl5pPr marL="2286000" marR="0" lvl="4" indent="-228600" algn="l" rtl="0">
              <a:lnSpc>
                <a:spcPct val="94000"/>
              </a:lnSpc>
              <a:spcBef>
                <a:spcPts val="400"/>
              </a:spcBef>
              <a:spcAft>
                <a:spcPts val="0"/>
              </a:spcAft>
              <a:buClr>
                <a:schemeClr val="lt1"/>
              </a:buClr>
              <a:buSzPts val="1200"/>
              <a:buFont typeface="Source Sans Pro"/>
              <a:buNone/>
              <a:defRPr sz="1200" b="0" i="0" u="none" strike="noStrike" cap="none">
                <a:solidFill>
                  <a:schemeClr val="lt1"/>
                </a:solidFill>
                <a:latin typeface="Source Sans Pro"/>
                <a:ea typeface="Source Sans Pro"/>
                <a:cs typeface="Source Sans Pro"/>
                <a:sym typeface="Source Sans Pro"/>
              </a:defRPr>
            </a:lvl5pPr>
            <a:lvl6pPr marL="2743200" marR="0" lvl="5" indent="-228600" algn="l" rtl="0">
              <a:lnSpc>
                <a:spcPct val="94000"/>
              </a:lnSpc>
              <a:spcBef>
                <a:spcPts val="400"/>
              </a:spcBef>
              <a:spcAft>
                <a:spcPts val="0"/>
              </a:spcAft>
              <a:buClr>
                <a:schemeClr val="lt1"/>
              </a:buClr>
              <a:buSzPts val="1200"/>
              <a:buFont typeface="Source Sans Pro"/>
              <a:buNone/>
              <a:defRPr sz="1200" b="0" i="1" u="none" strike="noStrike" cap="none">
                <a:solidFill>
                  <a:schemeClr val="lt1"/>
                </a:solidFill>
                <a:latin typeface="Source Sans Pro"/>
                <a:ea typeface="Source Sans Pro"/>
                <a:cs typeface="Source Sans Pro"/>
                <a:sym typeface="Source Sans Pro"/>
              </a:defRPr>
            </a:lvl6pPr>
            <a:lvl7pPr marL="3200400" marR="0" lvl="6" indent="-228600" algn="l" rtl="0">
              <a:lnSpc>
                <a:spcPct val="94000"/>
              </a:lnSpc>
              <a:spcBef>
                <a:spcPts val="400"/>
              </a:spcBef>
              <a:spcAft>
                <a:spcPts val="0"/>
              </a:spcAft>
              <a:buClr>
                <a:schemeClr val="lt1"/>
              </a:buClr>
              <a:buSzPts val="1200"/>
              <a:buFont typeface="Source Sans Pro"/>
              <a:buNone/>
              <a:defRPr sz="1200" b="0" i="0" u="none" strike="noStrike" cap="none">
                <a:solidFill>
                  <a:schemeClr val="lt1"/>
                </a:solidFill>
                <a:latin typeface="Source Sans Pro"/>
                <a:ea typeface="Source Sans Pro"/>
                <a:cs typeface="Source Sans Pro"/>
                <a:sym typeface="Source Sans Pro"/>
              </a:defRPr>
            </a:lvl7pPr>
            <a:lvl8pPr marL="3657600" marR="0" lvl="7" indent="-228600" algn="l" rtl="0">
              <a:lnSpc>
                <a:spcPct val="94000"/>
              </a:lnSpc>
              <a:spcBef>
                <a:spcPts val="400"/>
              </a:spcBef>
              <a:spcAft>
                <a:spcPts val="0"/>
              </a:spcAft>
              <a:buClr>
                <a:schemeClr val="lt1"/>
              </a:buClr>
              <a:buSzPts val="1200"/>
              <a:buFont typeface="Source Sans Pro"/>
              <a:buNone/>
              <a:defRPr sz="1200" b="0" i="1" u="none" strike="noStrike" cap="none">
                <a:solidFill>
                  <a:schemeClr val="lt1"/>
                </a:solidFill>
                <a:latin typeface="Source Sans Pro"/>
                <a:ea typeface="Source Sans Pro"/>
                <a:cs typeface="Source Sans Pro"/>
                <a:sym typeface="Source Sans Pro"/>
              </a:defRPr>
            </a:lvl8pPr>
            <a:lvl9pPr marL="4114800" marR="0" lvl="8" indent="-228600" algn="l" rtl="0">
              <a:lnSpc>
                <a:spcPct val="94000"/>
              </a:lnSpc>
              <a:spcBef>
                <a:spcPts val="400"/>
              </a:spcBef>
              <a:spcAft>
                <a:spcPts val="200"/>
              </a:spcAft>
              <a:buClr>
                <a:schemeClr val="lt1"/>
              </a:buClr>
              <a:buSzPts val="1200"/>
              <a:buFont typeface="Source Sans Pro"/>
              <a:buNone/>
              <a:defRPr sz="1200" b="0" i="0" u="none" strike="noStrike" cap="none">
                <a:solidFill>
                  <a:schemeClr val="lt1"/>
                </a:solidFill>
                <a:latin typeface="Source Sans Pro"/>
                <a:ea typeface="Source Sans Pro"/>
                <a:cs typeface="Source Sans Pro"/>
                <a:sym typeface="Source Sans Pro"/>
              </a:defRPr>
            </a:lvl9pPr>
          </a:lstStyle>
          <a:p>
            <a:endParaRPr/>
          </a:p>
        </p:txBody>
      </p:sp>
      <p:sp>
        <p:nvSpPr>
          <p:cNvPr id="75" name="Shape 75"/>
          <p:cNvSpPr txBox="1">
            <a:spLocks noGrp="1"/>
          </p:cNvSpPr>
          <p:nvPr>
            <p:ph type="dt" idx="10"/>
          </p:nvPr>
        </p:nvSpPr>
        <p:spPr>
          <a:xfrm>
            <a:off x="554181" y="4840039"/>
            <a:ext cx="1216807"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lt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lt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lt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lt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lt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lt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lt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lt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lt1"/>
                </a:solidFill>
                <a:latin typeface="Source Sans Pro"/>
                <a:ea typeface="Source Sans Pro"/>
                <a:cs typeface="Source Sans Pro"/>
                <a:sym typeface="Source Sans Pro"/>
              </a:defRPr>
            </a:lvl9pPr>
          </a:lstStyle>
          <a:p>
            <a:endParaRPr/>
          </a:p>
        </p:txBody>
      </p:sp>
      <p:sp>
        <p:nvSpPr>
          <p:cNvPr id="76" name="Shape 76"/>
          <p:cNvSpPr txBox="1">
            <a:spLocks noGrp="1"/>
          </p:cNvSpPr>
          <p:nvPr>
            <p:ph type="ftr" idx="11"/>
          </p:nvPr>
        </p:nvSpPr>
        <p:spPr>
          <a:xfrm>
            <a:off x="1938234" y="4840039"/>
            <a:ext cx="5267533" cy="303461"/>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900" b="0" i="0" u="none" strike="noStrike" cap="none">
                <a:solidFill>
                  <a:schemeClr val="lt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lt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lt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lt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lt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lt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lt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lt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lt1"/>
                </a:solidFill>
                <a:latin typeface="Source Sans Pro"/>
                <a:ea typeface="Source Sans Pro"/>
                <a:cs typeface="Source Sans Pro"/>
                <a:sym typeface="Source Sans Pro"/>
              </a:defRPr>
            </a:lvl9pPr>
          </a:lstStyle>
          <a:p>
            <a:endParaRPr/>
          </a:p>
        </p:txBody>
      </p:sp>
      <p:sp>
        <p:nvSpPr>
          <p:cNvPr id="77" name="Shape 77"/>
          <p:cNvSpPr txBox="1">
            <a:spLocks noGrp="1"/>
          </p:cNvSpPr>
          <p:nvPr>
            <p:ph type="sldNum" idx="12"/>
          </p:nvPr>
        </p:nvSpPr>
        <p:spPr>
          <a:xfrm>
            <a:off x="7373012" y="4840039"/>
            <a:ext cx="1197219" cy="303461"/>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chemeClr val="lt2"/>
                </a:solidFill>
                <a:latin typeface="Source Sans Pro"/>
                <a:ea typeface="Source Sans Pro"/>
                <a:cs typeface="Source Sans Pro"/>
                <a:sym typeface="Source Sans Pro"/>
              </a:defRPr>
            </a:lvl1pPr>
            <a:lvl2pPr marL="0" marR="0" lvl="1" indent="0" algn="r" rtl="0">
              <a:spcBef>
                <a:spcPts val="0"/>
              </a:spcBef>
              <a:buNone/>
              <a:defRPr sz="900" b="0" i="0" u="none" strike="noStrike" cap="none">
                <a:solidFill>
                  <a:schemeClr val="lt2"/>
                </a:solidFill>
                <a:latin typeface="Source Sans Pro"/>
                <a:ea typeface="Source Sans Pro"/>
                <a:cs typeface="Source Sans Pro"/>
                <a:sym typeface="Source Sans Pro"/>
              </a:defRPr>
            </a:lvl2pPr>
            <a:lvl3pPr marL="0" marR="0" lvl="2" indent="0" algn="r" rtl="0">
              <a:spcBef>
                <a:spcPts val="0"/>
              </a:spcBef>
              <a:buNone/>
              <a:defRPr sz="900" b="0" i="0" u="none" strike="noStrike" cap="none">
                <a:solidFill>
                  <a:schemeClr val="lt2"/>
                </a:solidFill>
                <a:latin typeface="Source Sans Pro"/>
                <a:ea typeface="Source Sans Pro"/>
                <a:cs typeface="Source Sans Pro"/>
                <a:sym typeface="Source Sans Pro"/>
              </a:defRPr>
            </a:lvl3pPr>
            <a:lvl4pPr marL="0" marR="0" lvl="3" indent="0" algn="r" rtl="0">
              <a:spcBef>
                <a:spcPts val="0"/>
              </a:spcBef>
              <a:buNone/>
              <a:defRPr sz="900" b="0" i="0" u="none" strike="noStrike" cap="none">
                <a:solidFill>
                  <a:schemeClr val="lt2"/>
                </a:solidFill>
                <a:latin typeface="Source Sans Pro"/>
                <a:ea typeface="Source Sans Pro"/>
                <a:cs typeface="Source Sans Pro"/>
                <a:sym typeface="Source Sans Pro"/>
              </a:defRPr>
            </a:lvl4pPr>
            <a:lvl5pPr marL="0" marR="0" lvl="4" indent="0" algn="r" rtl="0">
              <a:spcBef>
                <a:spcPts val="0"/>
              </a:spcBef>
              <a:buNone/>
              <a:defRPr sz="900" b="0" i="0" u="none" strike="noStrike" cap="none">
                <a:solidFill>
                  <a:schemeClr val="lt2"/>
                </a:solidFill>
                <a:latin typeface="Source Sans Pro"/>
                <a:ea typeface="Source Sans Pro"/>
                <a:cs typeface="Source Sans Pro"/>
                <a:sym typeface="Source Sans Pro"/>
              </a:defRPr>
            </a:lvl5pPr>
            <a:lvl6pPr marL="0" marR="0" lvl="5" indent="0" algn="r" rtl="0">
              <a:spcBef>
                <a:spcPts val="0"/>
              </a:spcBef>
              <a:buNone/>
              <a:defRPr sz="900" b="0" i="0" u="none" strike="noStrike" cap="none">
                <a:solidFill>
                  <a:schemeClr val="lt2"/>
                </a:solidFill>
                <a:latin typeface="Source Sans Pro"/>
                <a:ea typeface="Source Sans Pro"/>
                <a:cs typeface="Source Sans Pro"/>
                <a:sym typeface="Source Sans Pro"/>
              </a:defRPr>
            </a:lvl6pPr>
            <a:lvl7pPr marL="0" marR="0" lvl="6" indent="0" algn="r" rtl="0">
              <a:spcBef>
                <a:spcPts val="0"/>
              </a:spcBef>
              <a:buNone/>
              <a:defRPr sz="900" b="0" i="0" u="none" strike="noStrike" cap="none">
                <a:solidFill>
                  <a:schemeClr val="lt2"/>
                </a:solidFill>
                <a:latin typeface="Source Sans Pro"/>
                <a:ea typeface="Source Sans Pro"/>
                <a:cs typeface="Source Sans Pro"/>
                <a:sym typeface="Source Sans Pro"/>
              </a:defRPr>
            </a:lvl7pPr>
            <a:lvl8pPr marL="0" marR="0" lvl="7" indent="0" algn="r" rtl="0">
              <a:spcBef>
                <a:spcPts val="0"/>
              </a:spcBef>
              <a:buNone/>
              <a:defRPr sz="900" b="0" i="0" u="none" strike="noStrike" cap="none">
                <a:solidFill>
                  <a:schemeClr val="lt2"/>
                </a:solidFill>
                <a:latin typeface="Source Sans Pro"/>
                <a:ea typeface="Source Sans Pro"/>
                <a:cs typeface="Source Sans Pro"/>
                <a:sym typeface="Source Sans Pro"/>
              </a:defRPr>
            </a:lvl8pPr>
            <a:lvl9pPr marL="0" marR="0" lvl="8" indent="0" algn="r" rtl="0">
              <a:spcBef>
                <a:spcPts val="0"/>
              </a:spcBef>
              <a:buNone/>
              <a:defRPr sz="900" b="0" i="0" u="none" strike="noStrike" cap="none">
                <a:solidFill>
                  <a:schemeClr val="lt2"/>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
        <p:nvSpPr>
          <p:cNvPr id="78" name="Shape 78"/>
          <p:cNvSpPr/>
          <p:nvPr/>
        </p:nvSpPr>
        <p:spPr>
          <a:xfrm>
            <a:off x="6113971" y="1264239"/>
            <a:ext cx="2456260" cy="3306366"/>
          </a:xfrm>
          <a:custGeom>
            <a:avLst/>
            <a:gdLst/>
            <a:ahLst/>
            <a:cxnLst/>
            <a:rect l="0" t="0" r="0" b="0"/>
            <a:pathLst>
              <a:path w="120000" h="120000" extrusionOk="0">
                <a:moveTo>
                  <a:pt x="105134" y="0"/>
                </a:moveTo>
                <a:lnTo>
                  <a:pt x="120000" y="0"/>
                </a:lnTo>
                <a:lnTo>
                  <a:pt x="120000" y="120000"/>
                </a:lnTo>
                <a:lnTo>
                  <a:pt x="0" y="120000"/>
                </a:lnTo>
                <a:lnTo>
                  <a:pt x="0" y="109629"/>
                </a:lnTo>
                <a:lnTo>
                  <a:pt x="105134" y="109629"/>
                </a:lnTo>
                <a:lnTo>
                  <a:pt x="105134" y="0"/>
                </a:lnTo>
                <a:close/>
              </a:path>
            </a:pathLst>
          </a:custGeom>
          <a:solidFill>
            <a:schemeClr val="lt2"/>
          </a:solid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1028700" y="514350"/>
            <a:ext cx="7200900" cy="1114425"/>
          </a:xfrm>
          <a:prstGeom prst="rect">
            <a:avLst/>
          </a:prstGeom>
          <a:noFill/>
          <a:ln>
            <a:noFill/>
          </a:ln>
        </p:spPr>
        <p:txBody>
          <a:bodyPr spcFirstLastPara="1" wrap="square" lIns="68575" tIns="68575" rIns="68575" bIns="68575" anchor="t" anchorCtr="0"/>
          <a:lstStyle>
            <a:lvl1pPr marR="0" lvl="0" algn="l" rtl="0">
              <a:lnSpc>
                <a:spcPct val="89000"/>
              </a:lnSpc>
              <a:spcBef>
                <a:spcPts val="0"/>
              </a:spcBef>
              <a:spcAft>
                <a:spcPts val="0"/>
              </a:spcAft>
              <a:buClr>
                <a:schemeClr val="dk2"/>
              </a:buClr>
              <a:buSzPts val="3300"/>
              <a:buFont typeface="Source Sans Pro"/>
              <a:buNone/>
              <a:defRPr sz="3300" b="0" i="0" u="none" strike="noStrike" cap="none">
                <a:solidFill>
                  <a:schemeClr val="dk2"/>
                </a:solidFill>
                <a:latin typeface="Source Sans Pro"/>
                <a:ea typeface="Source Sans Pro"/>
                <a:cs typeface="Source Sans Pro"/>
                <a:sym typeface="Source Sans Pro"/>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81" name="Shape 81"/>
          <p:cNvSpPr txBox="1">
            <a:spLocks noGrp="1"/>
          </p:cNvSpPr>
          <p:nvPr>
            <p:ph type="body" idx="1"/>
          </p:nvPr>
        </p:nvSpPr>
        <p:spPr>
          <a:xfrm>
            <a:off x="1028700" y="1714499"/>
            <a:ext cx="3335839" cy="2686051"/>
          </a:xfrm>
          <a:prstGeom prst="rect">
            <a:avLst/>
          </a:prstGeom>
          <a:noFill/>
          <a:ln>
            <a:noFill/>
          </a:ln>
        </p:spPr>
        <p:txBody>
          <a:bodyPr spcFirstLastPara="1" wrap="square" lIns="68575" tIns="68575" rIns="68575" bIns="68575" anchor="t" anchorCtr="0"/>
          <a:lstStyle>
            <a:lvl1pPr marL="457200" marR="0" lvl="0" indent="-323850" algn="l" rtl="0">
              <a:lnSpc>
                <a:spcPct val="94000"/>
              </a:lnSpc>
              <a:spcBef>
                <a:spcPts val="800"/>
              </a:spcBef>
              <a:spcAft>
                <a:spcPts val="0"/>
              </a:spcAft>
              <a:buClr>
                <a:schemeClr val="dk2"/>
              </a:buClr>
              <a:buSzPts val="1500"/>
              <a:buFont typeface="Source Sans Pro"/>
              <a:buChar char="■"/>
              <a:defRPr sz="1500" b="0" i="0" u="none" strike="noStrike" cap="none">
                <a:solidFill>
                  <a:schemeClr val="dk2"/>
                </a:solidFill>
                <a:latin typeface="Source Sans Pro"/>
                <a:ea typeface="Source Sans Pro"/>
                <a:cs typeface="Source Sans Pro"/>
                <a:sym typeface="Source Sans Pro"/>
              </a:defRPr>
            </a:lvl1pPr>
            <a:lvl2pPr marL="914400" marR="0" lvl="1" indent="-323850" algn="l" rtl="0">
              <a:lnSpc>
                <a:spcPct val="94000"/>
              </a:lnSpc>
              <a:spcBef>
                <a:spcPts val="400"/>
              </a:spcBef>
              <a:spcAft>
                <a:spcPts val="0"/>
              </a:spcAft>
              <a:buClr>
                <a:schemeClr val="dk2"/>
              </a:buClr>
              <a:buSzPts val="1500"/>
              <a:buFont typeface="Source Sans Pro"/>
              <a:buChar char="–"/>
              <a:defRPr sz="1500" b="0" i="1" u="none" strike="noStrike" cap="none">
                <a:solidFill>
                  <a:schemeClr val="dk2"/>
                </a:solidFill>
                <a:latin typeface="Source Sans Pro"/>
                <a:ea typeface="Source Sans Pro"/>
                <a:cs typeface="Source Sans Pro"/>
                <a:sym typeface="Source Sans Pro"/>
              </a:defRPr>
            </a:lvl2pPr>
            <a:lvl3pPr marL="1371600" marR="0" lvl="2" indent="-317500" algn="l" rtl="0">
              <a:lnSpc>
                <a:spcPct val="94000"/>
              </a:lnSpc>
              <a:spcBef>
                <a:spcPts val="40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3pPr>
            <a:lvl4pPr marL="1828800" marR="0" lvl="3" indent="-317500" algn="l" rtl="0">
              <a:lnSpc>
                <a:spcPct val="94000"/>
              </a:lnSpc>
              <a:spcBef>
                <a:spcPts val="400"/>
              </a:spcBef>
              <a:spcAft>
                <a:spcPts val="0"/>
              </a:spcAft>
              <a:buClr>
                <a:schemeClr val="dk2"/>
              </a:buClr>
              <a:buSzPts val="1400"/>
              <a:buFont typeface="Source Sans Pro"/>
              <a:buChar char="–"/>
              <a:defRPr sz="1400" b="0" i="1" u="none" strike="noStrike" cap="none">
                <a:solidFill>
                  <a:schemeClr val="dk2"/>
                </a:solidFill>
                <a:latin typeface="Source Sans Pro"/>
                <a:ea typeface="Source Sans Pro"/>
                <a:cs typeface="Source Sans Pro"/>
                <a:sym typeface="Source Sans Pro"/>
              </a:defRPr>
            </a:lvl4pPr>
            <a:lvl5pPr marL="2286000" marR="0" lvl="4" indent="-304800" algn="l" rtl="0">
              <a:lnSpc>
                <a:spcPct val="94000"/>
              </a:lnSpc>
              <a:spcBef>
                <a:spcPts val="400"/>
              </a:spcBef>
              <a:spcAft>
                <a:spcPts val="0"/>
              </a:spcAft>
              <a:buClr>
                <a:schemeClr val="dk2"/>
              </a:buClr>
              <a:buSzPts val="1200"/>
              <a:buFont typeface="Source Sans Pro"/>
              <a:buChar char="■"/>
              <a:defRPr sz="1200" b="0" i="0" u="none" strike="noStrike" cap="none">
                <a:solidFill>
                  <a:schemeClr val="dk2"/>
                </a:solidFill>
                <a:latin typeface="Source Sans Pro"/>
                <a:ea typeface="Source Sans Pro"/>
                <a:cs typeface="Source Sans Pro"/>
                <a:sym typeface="Source Sans Pro"/>
              </a:defRPr>
            </a:lvl5pPr>
            <a:lvl6pPr marL="2743200" marR="0" lvl="5" indent="-304800" algn="l" rtl="0">
              <a:lnSpc>
                <a:spcPct val="94000"/>
              </a:lnSpc>
              <a:spcBef>
                <a:spcPts val="400"/>
              </a:spcBef>
              <a:spcAft>
                <a:spcPts val="0"/>
              </a:spcAft>
              <a:buClr>
                <a:schemeClr val="dk2"/>
              </a:buClr>
              <a:buSzPts val="1200"/>
              <a:buFont typeface="Source Sans Pro"/>
              <a:buChar char="–"/>
              <a:defRPr sz="1200" b="0" i="1" u="none" strike="noStrike" cap="none">
                <a:solidFill>
                  <a:schemeClr val="dk2"/>
                </a:solidFill>
                <a:latin typeface="Source Sans Pro"/>
                <a:ea typeface="Source Sans Pro"/>
                <a:cs typeface="Source Sans Pro"/>
                <a:sym typeface="Source Sans Pro"/>
              </a:defRPr>
            </a:lvl6pPr>
            <a:lvl7pPr marL="3200400" marR="0" lvl="6" indent="-298450" algn="l" rtl="0">
              <a:lnSpc>
                <a:spcPct val="94000"/>
              </a:lnSpc>
              <a:spcBef>
                <a:spcPts val="400"/>
              </a:spcBef>
              <a:spcAft>
                <a:spcPts val="0"/>
              </a:spcAft>
              <a:buClr>
                <a:schemeClr val="dk2"/>
              </a:buClr>
              <a:buSzPts val="1100"/>
              <a:buFont typeface="Source Sans Pro"/>
              <a:buChar char="■"/>
              <a:defRPr sz="1100" b="0" i="0" u="none" strike="noStrike" cap="none">
                <a:solidFill>
                  <a:schemeClr val="dk2"/>
                </a:solidFill>
                <a:latin typeface="Source Sans Pro"/>
                <a:ea typeface="Source Sans Pro"/>
                <a:cs typeface="Source Sans Pro"/>
                <a:sym typeface="Source Sans Pro"/>
              </a:defRPr>
            </a:lvl7pPr>
            <a:lvl8pPr marL="3657600" marR="0" lvl="7" indent="-298450" algn="l" rtl="0">
              <a:lnSpc>
                <a:spcPct val="94000"/>
              </a:lnSpc>
              <a:spcBef>
                <a:spcPts val="400"/>
              </a:spcBef>
              <a:spcAft>
                <a:spcPts val="0"/>
              </a:spcAft>
              <a:buClr>
                <a:schemeClr val="dk2"/>
              </a:buClr>
              <a:buSzPts val="1100"/>
              <a:buFont typeface="Source Sans Pro"/>
              <a:buChar char="–"/>
              <a:defRPr sz="1100" b="0" i="1" u="none" strike="noStrike" cap="none">
                <a:solidFill>
                  <a:schemeClr val="dk2"/>
                </a:solidFill>
                <a:latin typeface="Source Sans Pro"/>
                <a:ea typeface="Source Sans Pro"/>
                <a:cs typeface="Source Sans Pro"/>
                <a:sym typeface="Source Sans Pro"/>
              </a:defRPr>
            </a:lvl8pPr>
            <a:lvl9pPr marL="4114800" marR="0" lvl="8" indent="-298450" algn="l" rtl="0">
              <a:lnSpc>
                <a:spcPct val="94000"/>
              </a:lnSpc>
              <a:spcBef>
                <a:spcPts val="400"/>
              </a:spcBef>
              <a:spcAft>
                <a:spcPts val="200"/>
              </a:spcAft>
              <a:buClr>
                <a:schemeClr val="dk2"/>
              </a:buClr>
              <a:buSzPts val="1100"/>
              <a:buFont typeface="Source Sans Pro"/>
              <a:buChar char="■"/>
              <a:defRPr sz="1100" b="0" i="0" u="none" strike="noStrike" cap="none">
                <a:solidFill>
                  <a:schemeClr val="dk2"/>
                </a:solidFill>
                <a:latin typeface="Source Sans Pro"/>
                <a:ea typeface="Source Sans Pro"/>
                <a:cs typeface="Source Sans Pro"/>
                <a:sym typeface="Source Sans Pro"/>
              </a:defRPr>
            </a:lvl9pPr>
          </a:lstStyle>
          <a:p>
            <a:endParaRPr/>
          </a:p>
        </p:txBody>
      </p:sp>
      <p:sp>
        <p:nvSpPr>
          <p:cNvPr id="82" name="Shape 82"/>
          <p:cNvSpPr txBox="1">
            <a:spLocks noGrp="1"/>
          </p:cNvSpPr>
          <p:nvPr>
            <p:ph type="body" idx="2"/>
          </p:nvPr>
        </p:nvSpPr>
        <p:spPr>
          <a:xfrm>
            <a:off x="4894052" y="1714499"/>
            <a:ext cx="3335839" cy="2686051"/>
          </a:xfrm>
          <a:prstGeom prst="rect">
            <a:avLst/>
          </a:prstGeom>
          <a:noFill/>
          <a:ln>
            <a:noFill/>
          </a:ln>
        </p:spPr>
        <p:txBody>
          <a:bodyPr spcFirstLastPara="1" wrap="square" lIns="68575" tIns="68575" rIns="68575" bIns="68575" anchor="t" anchorCtr="0"/>
          <a:lstStyle>
            <a:lvl1pPr marL="457200" marR="0" lvl="0" indent="-323850" algn="l" rtl="0">
              <a:lnSpc>
                <a:spcPct val="94000"/>
              </a:lnSpc>
              <a:spcBef>
                <a:spcPts val="800"/>
              </a:spcBef>
              <a:spcAft>
                <a:spcPts val="0"/>
              </a:spcAft>
              <a:buClr>
                <a:schemeClr val="dk2"/>
              </a:buClr>
              <a:buSzPts val="1500"/>
              <a:buFont typeface="Source Sans Pro"/>
              <a:buChar char="■"/>
              <a:defRPr sz="1500" b="0" i="0" u="none" strike="noStrike" cap="none">
                <a:solidFill>
                  <a:schemeClr val="dk2"/>
                </a:solidFill>
                <a:latin typeface="Source Sans Pro"/>
                <a:ea typeface="Source Sans Pro"/>
                <a:cs typeface="Source Sans Pro"/>
                <a:sym typeface="Source Sans Pro"/>
              </a:defRPr>
            </a:lvl1pPr>
            <a:lvl2pPr marL="914400" marR="0" lvl="1" indent="-323850" algn="l" rtl="0">
              <a:lnSpc>
                <a:spcPct val="94000"/>
              </a:lnSpc>
              <a:spcBef>
                <a:spcPts val="400"/>
              </a:spcBef>
              <a:spcAft>
                <a:spcPts val="0"/>
              </a:spcAft>
              <a:buClr>
                <a:schemeClr val="dk2"/>
              </a:buClr>
              <a:buSzPts val="1500"/>
              <a:buFont typeface="Source Sans Pro"/>
              <a:buChar char="–"/>
              <a:defRPr sz="1500" b="0" i="1" u="none" strike="noStrike" cap="none">
                <a:solidFill>
                  <a:schemeClr val="dk2"/>
                </a:solidFill>
                <a:latin typeface="Source Sans Pro"/>
                <a:ea typeface="Source Sans Pro"/>
                <a:cs typeface="Source Sans Pro"/>
                <a:sym typeface="Source Sans Pro"/>
              </a:defRPr>
            </a:lvl2pPr>
            <a:lvl3pPr marL="1371600" marR="0" lvl="2" indent="-317500" algn="l" rtl="0">
              <a:lnSpc>
                <a:spcPct val="94000"/>
              </a:lnSpc>
              <a:spcBef>
                <a:spcPts val="40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3pPr>
            <a:lvl4pPr marL="1828800" marR="0" lvl="3" indent="-317500" algn="l" rtl="0">
              <a:lnSpc>
                <a:spcPct val="94000"/>
              </a:lnSpc>
              <a:spcBef>
                <a:spcPts val="400"/>
              </a:spcBef>
              <a:spcAft>
                <a:spcPts val="0"/>
              </a:spcAft>
              <a:buClr>
                <a:schemeClr val="dk2"/>
              </a:buClr>
              <a:buSzPts val="1400"/>
              <a:buFont typeface="Source Sans Pro"/>
              <a:buChar char="–"/>
              <a:defRPr sz="1400" b="0" i="1" u="none" strike="noStrike" cap="none">
                <a:solidFill>
                  <a:schemeClr val="dk2"/>
                </a:solidFill>
                <a:latin typeface="Source Sans Pro"/>
                <a:ea typeface="Source Sans Pro"/>
                <a:cs typeface="Source Sans Pro"/>
                <a:sym typeface="Source Sans Pro"/>
              </a:defRPr>
            </a:lvl4pPr>
            <a:lvl5pPr marL="2286000" marR="0" lvl="4" indent="-304800" algn="l" rtl="0">
              <a:lnSpc>
                <a:spcPct val="94000"/>
              </a:lnSpc>
              <a:spcBef>
                <a:spcPts val="400"/>
              </a:spcBef>
              <a:spcAft>
                <a:spcPts val="0"/>
              </a:spcAft>
              <a:buClr>
                <a:schemeClr val="dk2"/>
              </a:buClr>
              <a:buSzPts val="1200"/>
              <a:buFont typeface="Source Sans Pro"/>
              <a:buChar char="■"/>
              <a:defRPr sz="1200" b="0" i="0" u="none" strike="noStrike" cap="none">
                <a:solidFill>
                  <a:schemeClr val="dk2"/>
                </a:solidFill>
                <a:latin typeface="Source Sans Pro"/>
                <a:ea typeface="Source Sans Pro"/>
                <a:cs typeface="Source Sans Pro"/>
                <a:sym typeface="Source Sans Pro"/>
              </a:defRPr>
            </a:lvl5pPr>
            <a:lvl6pPr marL="2743200" marR="0" lvl="5" indent="-304800" algn="l" rtl="0">
              <a:lnSpc>
                <a:spcPct val="94000"/>
              </a:lnSpc>
              <a:spcBef>
                <a:spcPts val="400"/>
              </a:spcBef>
              <a:spcAft>
                <a:spcPts val="0"/>
              </a:spcAft>
              <a:buClr>
                <a:schemeClr val="dk2"/>
              </a:buClr>
              <a:buSzPts val="1200"/>
              <a:buFont typeface="Source Sans Pro"/>
              <a:buChar char="–"/>
              <a:defRPr sz="1200" b="0" i="1" u="none" strike="noStrike" cap="none">
                <a:solidFill>
                  <a:schemeClr val="dk2"/>
                </a:solidFill>
                <a:latin typeface="Source Sans Pro"/>
                <a:ea typeface="Source Sans Pro"/>
                <a:cs typeface="Source Sans Pro"/>
                <a:sym typeface="Source Sans Pro"/>
              </a:defRPr>
            </a:lvl6pPr>
            <a:lvl7pPr marL="3200400" marR="0" lvl="6" indent="-298450" algn="l" rtl="0">
              <a:lnSpc>
                <a:spcPct val="94000"/>
              </a:lnSpc>
              <a:spcBef>
                <a:spcPts val="400"/>
              </a:spcBef>
              <a:spcAft>
                <a:spcPts val="0"/>
              </a:spcAft>
              <a:buClr>
                <a:schemeClr val="dk2"/>
              </a:buClr>
              <a:buSzPts val="1100"/>
              <a:buFont typeface="Source Sans Pro"/>
              <a:buChar char="■"/>
              <a:defRPr sz="1100" b="0" i="0" u="none" strike="noStrike" cap="none">
                <a:solidFill>
                  <a:schemeClr val="dk2"/>
                </a:solidFill>
                <a:latin typeface="Source Sans Pro"/>
                <a:ea typeface="Source Sans Pro"/>
                <a:cs typeface="Source Sans Pro"/>
                <a:sym typeface="Source Sans Pro"/>
              </a:defRPr>
            </a:lvl7pPr>
            <a:lvl8pPr marL="3657600" marR="0" lvl="7" indent="-298450" algn="l" rtl="0">
              <a:lnSpc>
                <a:spcPct val="94000"/>
              </a:lnSpc>
              <a:spcBef>
                <a:spcPts val="400"/>
              </a:spcBef>
              <a:spcAft>
                <a:spcPts val="0"/>
              </a:spcAft>
              <a:buClr>
                <a:schemeClr val="dk2"/>
              </a:buClr>
              <a:buSzPts val="1100"/>
              <a:buFont typeface="Source Sans Pro"/>
              <a:buChar char="–"/>
              <a:defRPr sz="1100" b="0" i="1" u="none" strike="noStrike" cap="none">
                <a:solidFill>
                  <a:schemeClr val="dk2"/>
                </a:solidFill>
                <a:latin typeface="Source Sans Pro"/>
                <a:ea typeface="Source Sans Pro"/>
                <a:cs typeface="Source Sans Pro"/>
                <a:sym typeface="Source Sans Pro"/>
              </a:defRPr>
            </a:lvl8pPr>
            <a:lvl9pPr marL="4114800" marR="0" lvl="8" indent="-298450" algn="l" rtl="0">
              <a:lnSpc>
                <a:spcPct val="94000"/>
              </a:lnSpc>
              <a:spcBef>
                <a:spcPts val="400"/>
              </a:spcBef>
              <a:spcAft>
                <a:spcPts val="200"/>
              </a:spcAft>
              <a:buClr>
                <a:schemeClr val="dk2"/>
              </a:buClr>
              <a:buSzPts val="1100"/>
              <a:buFont typeface="Source Sans Pro"/>
              <a:buChar char="■"/>
              <a:defRPr sz="1100" b="0" i="0" u="none" strike="noStrike" cap="none">
                <a:solidFill>
                  <a:schemeClr val="dk2"/>
                </a:solidFill>
                <a:latin typeface="Source Sans Pro"/>
                <a:ea typeface="Source Sans Pro"/>
                <a:cs typeface="Source Sans Pro"/>
                <a:sym typeface="Source Sans Pro"/>
              </a:defRPr>
            </a:lvl9pPr>
          </a:lstStyle>
          <a:p>
            <a:endParaRPr/>
          </a:p>
        </p:txBody>
      </p:sp>
      <p:sp>
        <p:nvSpPr>
          <p:cNvPr id="83" name="Shape 83"/>
          <p:cNvSpPr txBox="1">
            <a:spLocks noGrp="1"/>
          </p:cNvSpPr>
          <p:nvPr>
            <p:ph type="dt" idx="10"/>
          </p:nvPr>
        </p:nvSpPr>
        <p:spPr>
          <a:xfrm>
            <a:off x="1042988" y="4840039"/>
            <a:ext cx="903429"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84" name="Shape 84"/>
          <p:cNvSpPr txBox="1">
            <a:spLocks noGrp="1"/>
          </p:cNvSpPr>
          <p:nvPr>
            <p:ph type="ftr" idx="11"/>
          </p:nvPr>
        </p:nvSpPr>
        <p:spPr>
          <a:xfrm>
            <a:off x="2170173" y="4840039"/>
            <a:ext cx="4710623"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85" name="Shape 85"/>
          <p:cNvSpPr txBox="1">
            <a:spLocks noGrp="1"/>
          </p:cNvSpPr>
          <p:nvPr>
            <p:ph type="sldNum" idx="12"/>
          </p:nvPr>
        </p:nvSpPr>
        <p:spPr>
          <a:xfrm>
            <a:off x="7104552" y="4840039"/>
            <a:ext cx="1197219" cy="303461"/>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chemeClr val="dk2"/>
                </a:solidFill>
                <a:latin typeface="Source Sans Pro"/>
                <a:ea typeface="Source Sans Pro"/>
                <a:cs typeface="Source Sans Pro"/>
                <a:sym typeface="Source Sans Pro"/>
              </a:defRPr>
            </a:lvl1pPr>
            <a:lvl2pPr marL="0" marR="0" lvl="1" indent="0" algn="r" rtl="0">
              <a:spcBef>
                <a:spcPts val="0"/>
              </a:spcBef>
              <a:buNone/>
              <a:defRPr sz="900" b="0" i="0" u="none" strike="noStrike" cap="none">
                <a:solidFill>
                  <a:schemeClr val="dk2"/>
                </a:solidFill>
                <a:latin typeface="Source Sans Pro"/>
                <a:ea typeface="Source Sans Pro"/>
                <a:cs typeface="Source Sans Pro"/>
                <a:sym typeface="Source Sans Pro"/>
              </a:defRPr>
            </a:lvl2pPr>
            <a:lvl3pPr marL="0" marR="0" lvl="2" indent="0" algn="r" rtl="0">
              <a:spcBef>
                <a:spcPts val="0"/>
              </a:spcBef>
              <a:buNone/>
              <a:defRPr sz="900" b="0" i="0" u="none" strike="noStrike" cap="none">
                <a:solidFill>
                  <a:schemeClr val="dk2"/>
                </a:solidFill>
                <a:latin typeface="Source Sans Pro"/>
                <a:ea typeface="Source Sans Pro"/>
                <a:cs typeface="Source Sans Pro"/>
                <a:sym typeface="Source Sans Pro"/>
              </a:defRPr>
            </a:lvl3pPr>
            <a:lvl4pPr marL="0" marR="0" lvl="3" indent="0" algn="r" rtl="0">
              <a:spcBef>
                <a:spcPts val="0"/>
              </a:spcBef>
              <a:buNone/>
              <a:defRPr sz="900" b="0" i="0" u="none" strike="noStrike" cap="none">
                <a:solidFill>
                  <a:schemeClr val="dk2"/>
                </a:solidFill>
                <a:latin typeface="Source Sans Pro"/>
                <a:ea typeface="Source Sans Pro"/>
                <a:cs typeface="Source Sans Pro"/>
                <a:sym typeface="Source Sans Pro"/>
              </a:defRPr>
            </a:lvl4pPr>
            <a:lvl5pPr marL="0" marR="0" lvl="4" indent="0" algn="r" rtl="0">
              <a:spcBef>
                <a:spcPts val="0"/>
              </a:spcBef>
              <a:buNone/>
              <a:defRPr sz="900" b="0" i="0" u="none" strike="noStrike" cap="none">
                <a:solidFill>
                  <a:schemeClr val="dk2"/>
                </a:solidFill>
                <a:latin typeface="Source Sans Pro"/>
                <a:ea typeface="Source Sans Pro"/>
                <a:cs typeface="Source Sans Pro"/>
                <a:sym typeface="Source Sans Pro"/>
              </a:defRPr>
            </a:lvl5pPr>
            <a:lvl6pPr marL="0" marR="0" lvl="5" indent="0" algn="r" rtl="0">
              <a:spcBef>
                <a:spcPts val="0"/>
              </a:spcBef>
              <a:buNone/>
              <a:defRPr sz="900" b="0" i="0" u="none" strike="noStrike" cap="none">
                <a:solidFill>
                  <a:schemeClr val="dk2"/>
                </a:solidFill>
                <a:latin typeface="Source Sans Pro"/>
                <a:ea typeface="Source Sans Pro"/>
                <a:cs typeface="Source Sans Pro"/>
                <a:sym typeface="Source Sans Pro"/>
              </a:defRPr>
            </a:lvl6pPr>
            <a:lvl7pPr marL="0" marR="0" lvl="6" indent="0" algn="r" rtl="0">
              <a:spcBef>
                <a:spcPts val="0"/>
              </a:spcBef>
              <a:buNone/>
              <a:defRPr sz="900" b="0" i="0" u="none" strike="noStrike" cap="none">
                <a:solidFill>
                  <a:schemeClr val="dk2"/>
                </a:solidFill>
                <a:latin typeface="Source Sans Pro"/>
                <a:ea typeface="Source Sans Pro"/>
                <a:cs typeface="Source Sans Pro"/>
                <a:sym typeface="Source Sans Pro"/>
              </a:defRPr>
            </a:lvl7pPr>
            <a:lvl8pPr marL="0" marR="0" lvl="7" indent="0" algn="r" rtl="0">
              <a:spcBef>
                <a:spcPts val="0"/>
              </a:spcBef>
              <a:buNone/>
              <a:defRPr sz="900" b="0" i="0" u="none" strike="noStrike" cap="none">
                <a:solidFill>
                  <a:schemeClr val="dk2"/>
                </a:solidFill>
                <a:latin typeface="Source Sans Pro"/>
                <a:ea typeface="Source Sans Pro"/>
                <a:cs typeface="Source Sans Pro"/>
                <a:sym typeface="Source Sans Pro"/>
              </a:defRPr>
            </a:lvl8pPr>
            <a:lvl9pPr marL="0" marR="0" lvl="8" indent="0" algn="r" rtl="0">
              <a:spcBef>
                <a:spcPts val="0"/>
              </a:spcBef>
              <a:buNone/>
              <a:defRPr sz="900" b="0" i="0" u="none" strike="noStrike" cap="none">
                <a:solidFill>
                  <a:schemeClr val="dk2"/>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1028700" y="514350"/>
            <a:ext cx="7200900" cy="1114425"/>
          </a:xfrm>
          <a:prstGeom prst="rect">
            <a:avLst/>
          </a:prstGeom>
          <a:noFill/>
          <a:ln>
            <a:noFill/>
          </a:ln>
        </p:spPr>
        <p:txBody>
          <a:bodyPr spcFirstLastPara="1" wrap="square" lIns="68575" tIns="68575" rIns="68575" bIns="68575" anchor="t" anchorCtr="0"/>
          <a:lstStyle>
            <a:lvl1pPr marR="0" lvl="0" algn="l" rtl="0">
              <a:lnSpc>
                <a:spcPct val="89000"/>
              </a:lnSpc>
              <a:spcBef>
                <a:spcPts val="0"/>
              </a:spcBef>
              <a:spcAft>
                <a:spcPts val="0"/>
              </a:spcAft>
              <a:buClr>
                <a:schemeClr val="dk2"/>
              </a:buClr>
              <a:buSzPts val="3300"/>
              <a:buFont typeface="Source Sans Pro"/>
              <a:buNone/>
              <a:defRPr sz="3300" b="0" i="0" u="none" strike="noStrike" cap="none">
                <a:solidFill>
                  <a:schemeClr val="dk2"/>
                </a:solidFill>
                <a:latin typeface="Source Sans Pro"/>
                <a:ea typeface="Source Sans Pro"/>
                <a:cs typeface="Source Sans Pro"/>
                <a:sym typeface="Source Sans Pro"/>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88" name="Shape 88"/>
          <p:cNvSpPr txBox="1">
            <a:spLocks noGrp="1"/>
          </p:cNvSpPr>
          <p:nvPr>
            <p:ph type="body" idx="1"/>
          </p:nvPr>
        </p:nvSpPr>
        <p:spPr>
          <a:xfrm>
            <a:off x="1028700" y="1755648"/>
            <a:ext cx="3332988" cy="617934"/>
          </a:xfrm>
          <a:prstGeom prst="rect">
            <a:avLst/>
          </a:prstGeom>
          <a:noFill/>
          <a:ln>
            <a:noFill/>
          </a:ln>
        </p:spPr>
        <p:txBody>
          <a:bodyPr spcFirstLastPara="1" wrap="square" lIns="68575" tIns="68575" rIns="68575" bIns="68575" anchor="b" anchorCtr="0"/>
          <a:lstStyle>
            <a:lvl1pPr marL="457200" marR="0" lvl="0" indent="-228600" algn="l" rtl="0">
              <a:lnSpc>
                <a:spcPct val="84000"/>
              </a:lnSpc>
              <a:spcBef>
                <a:spcPts val="0"/>
              </a:spcBef>
              <a:spcAft>
                <a:spcPts val="0"/>
              </a:spcAft>
              <a:buClr>
                <a:schemeClr val="dk2"/>
              </a:buClr>
              <a:buSzPts val="2300"/>
              <a:buFont typeface="Source Sans Pro"/>
              <a:buNone/>
              <a:defRPr sz="2300" b="0" i="0" u="none" strike="noStrike" cap="none">
                <a:solidFill>
                  <a:schemeClr val="dk2"/>
                </a:solidFill>
                <a:latin typeface="Source Sans Pro"/>
                <a:ea typeface="Source Sans Pro"/>
                <a:cs typeface="Source Sans Pro"/>
                <a:sym typeface="Source Sans Pro"/>
              </a:defRPr>
            </a:lvl1pPr>
            <a:lvl2pPr marL="914400" marR="0" lvl="1" indent="-228600" algn="l" rtl="0">
              <a:lnSpc>
                <a:spcPct val="94000"/>
              </a:lnSpc>
              <a:spcBef>
                <a:spcPts val="400"/>
              </a:spcBef>
              <a:spcAft>
                <a:spcPts val="0"/>
              </a:spcAft>
              <a:buClr>
                <a:schemeClr val="dk2"/>
              </a:buClr>
              <a:buSzPts val="1500"/>
              <a:buFont typeface="Source Sans Pro"/>
              <a:buNone/>
              <a:defRPr sz="1500" b="1" i="1" u="none" strike="noStrike" cap="none">
                <a:solidFill>
                  <a:schemeClr val="dk2"/>
                </a:solidFill>
                <a:latin typeface="Source Sans Pro"/>
                <a:ea typeface="Source Sans Pro"/>
                <a:cs typeface="Source Sans Pro"/>
                <a:sym typeface="Source Sans Pro"/>
              </a:defRPr>
            </a:lvl2pPr>
            <a:lvl3pPr marL="1371600" marR="0" lvl="2" indent="-228600" algn="l" rtl="0">
              <a:lnSpc>
                <a:spcPct val="94000"/>
              </a:lnSpc>
              <a:spcBef>
                <a:spcPts val="400"/>
              </a:spcBef>
              <a:spcAft>
                <a:spcPts val="0"/>
              </a:spcAft>
              <a:buClr>
                <a:schemeClr val="dk2"/>
              </a:buClr>
              <a:buSzPts val="1400"/>
              <a:buFont typeface="Source Sans Pro"/>
              <a:buNone/>
              <a:defRPr sz="1400" b="1" i="0" u="none" strike="noStrike" cap="none">
                <a:solidFill>
                  <a:schemeClr val="dk2"/>
                </a:solidFill>
                <a:latin typeface="Source Sans Pro"/>
                <a:ea typeface="Source Sans Pro"/>
                <a:cs typeface="Source Sans Pro"/>
                <a:sym typeface="Source Sans Pro"/>
              </a:defRPr>
            </a:lvl3pPr>
            <a:lvl4pPr marL="1828800" marR="0" lvl="3" indent="-228600" algn="l" rtl="0">
              <a:lnSpc>
                <a:spcPct val="94000"/>
              </a:lnSpc>
              <a:spcBef>
                <a:spcPts val="400"/>
              </a:spcBef>
              <a:spcAft>
                <a:spcPts val="0"/>
              </a:spcAft>
              <a:buClr>
                <a:schemeClr val="dk2"/>
              </a:buClr>
              <a:buSzPts val="1200"/>
              <a:buFont typeface="Source Sans Pro"/>
              <a:buNone/>
              <a:defRPr sz="1200" b="1" i="1" u="none" strike="noStrike" cap="none">
                <a:solidFill>
                  <a:schemeClr val="dk2"/>
                </a:solidFill>
                <a:latin typeface="Source Sans Pro"/>
                <a:ea typeface="Source Sans Pro"/>
                <a:cs typeface="Source Sans Pro"/>
                <a:sym typeface="Source Sans Pro"/>
              </a:defRPr>
            </a:lvl4pPr>
            <a:lvl5pPr marL="2286000" marR="0" lvl="4" indent="-228600" algn="l" rtl="0">
              <a:lnSpc>
                <a:spcPct val="94000"/>
              </a:lnSpc>
              <a:spcBef>
                <a:spcPts val="400"/>
              </a:spcBef>
              <a:spcAft>
                <a:spcPts val="0"/>
              </a:spcAft>
              <a:buClr>
                <a:schemeClr val="dk2"/>
              </a:buClr>
              <a:buSzPts val="1200"/>
              <a:buFont typeface="Source Sans Pro"/>
              <a:buNone/>
              <a:defRPr sz="1200" b="1" i="0" u="none" strike="noStrike" cap="none">
                <a:solidFill>
                  <a:schemeClr val="dk2"/>
                </a:solidFill>
                <a:latin typeface="Source Sans Pro"/>
                <a:ea typeface="Source Sans Pro"/>
                <a:cs typeface="Source Sans Pro"/>
                <a:sym typeface="Source Sans Pro"/>
              </a:defRPr>
            </a:lvl5pPr>
            <a:lvl6pPr marL="2743200" marR="0" lvl="5" indent="-228600" algn="l" rtl="0">
              <a:lnSpc>
                <a:spcPct val="94000"/>
              </a:lnSpc>
              <a:spcBef>
                <a:spcPts val="400"/>
              </a:spcBef>
              <a:spcAft>
                <a:spcPts val="0"/>
              </a:spcAft>
              <a:buClr>
                <a:schemeClr val="dk2"/>
              </a:buClr>
              <a:buSzPts val="1200"/>
              <a:buFont typeface="Source Sans Pro"/>
              <a:buNone/>
              <a:defRPr sz="1200" b="1" i="1" u="none" strike="noStrike" cap="none">
                <a:solidFill>
                  <a:schemeClr val="dk2"/>
                </a:solidFill>
                <a:latin typeface="Source Sans Pro"/>
                <a:ea typeface="Source Sans Pro"/>
                <a:cs typeface="Source Sans Pro"/>
                <a:sym typeface="Source Sans Pro"/>
              </a:defRPr>
            </a:lvl6pPr>
            <a:lvl7pPr marL="3200400" marR="0" lvl="6" indent="-228600" algn="l" rtl="0">
              <a:lnSpc>
                <a:spcPct val="94000"/>
              </a:lnSpc>
              <a:spcBef>
                <a:spcPts val="400"/>
              </a:spcBef>
              <a:spcAft>
                <a:spcPts val="0"/>
              </a:spcAft>
              <a:buClr>
                <a:schemeClr val="dk2"/>
              </a:buClr>
              <a:buSzPts val="1200"/>
              <a:buFont typeface="Source Sans Pro"/>
              <a:buNone/>
              <a:defRPr sz="1200" b="1" i="0" u="none" strike="noStrike" cap="none">
                <a:solidFill>
                  <a:schemeClr val="dk2"/>
                </a:solidFill>
                <a:latin typeface="Source Sans Pro"/>
                <a:ea typeface="Source Sans Pro"/>
                <a:cs typeface="Source Sans Pro"/>
                <a:sym typeface="Source Sans Pro"/>
              </a:defRPr>
            </a:lvl7pPr>
            <a:lvl8pPr marL="3657600" marR="0" lvl="7" indent="-228600" algn="l" rtl="0">
              <a:lnSpc>
                <a:spcPct val="94000"/>
              </a:lnSpc>
              <a:spcBef>
                <a:spcPts val="400"/>
              </a:spcBef>
              <a:spcAft>
                <a:spcPts val="0"/>
              </a:spcAft>
              <a:buClr>
                <a:schemeClr val="dk2"/>
              </a:buClr>
              <a:buSzPts val="1200"/>
              <a:buFont typeface="Source Sans Pro"/>
              <a:buNone/>
              <a:defRPr sz="1200" b="1" i="1" u="none" strike="noStrike" cap="none">
                <a:solidFill>
                  <a:schemeClr val="dk2"/>
                </a:solidFill>
                <a:latin typeface="Source Sans Pro"/>
                <a:ea typeface="Source Sans Pro"/>
                <a:cs typeface="Source Sans Pro"/>
                <a:sym typeface="Source Sans Pro"/>
              </a:defRPr>
            </a:lvl8pPr>
            <a:lvl9pPr marL="4114800" marR="0" lvl="8" indent="-228600" algn="l" rtl="0">
              <a:lnSpc>
                <a:spcPct val="94000"/>
              </a:lnSpc>
              <a:spcBef>
                <a:spcPts val="400"/>
              </a:spcBef>
              <a:spcAft>
                <a:spcPts val="200"/>
              </a:spcAft>
              <a:buClr>
                <a:schemeClr val="dk2"/>
              </a:buClr>
              <a:buSzPts val="1200"/>
              <a:buFont typeface="Source Sans Pro"/>
              <a:buNone/>
              <a:defRPr sz="1200" b="1" i="0" u="none" strike="noStrike" cap="none">
                <a:solidFill>
                  <a:schemeClr val="dk2"/>
                </a:solidFill>
                <a:latin typeface="Source Sans Pro"/>
                <a:ea typeface="Source Sans Pro"/>
                <a:cs typeface="Source Sans Pro"/>
                <a:sym typeface="Source Sans Pro"/>
              </a:defRPr>
            </a:lvl9pPr>
          </a:lstStyle>
          <a:p>
            <a:endParaRPr/>
          </a:p>
        </p:txBody>
      </p:sp>
      <p:sp>
        <p:nvSpPr>
          <p:cNvPr id="89" name="Shape 89"/>
          <p:cNvSpPr txBox="1">
            <a:spLocks noGrp="1"/>
          </p:cNvSpPr>
          <p:nvPr>
            <p:ph type="body" idx="2"/>
          </p:nvPr>
        </p:nvSpPr>
        <p:spPr>
          <a:xfrm>
            <a:off x="1028700" y="2478905"/>
            <a:ext cx="3332988" cy="1921645"/>
          </a:xfrm>
          <a:prstGeom prst="rect">
            <a:avLst/>
          </a:prstGeom>
          <a:noFill/>
          <a:ln>
            <a:noFill/>
          </a:ln>
        </p:spPr>
        <p:txBody>
          <a:bodyPr spcFirstLastPara="1" wrap="square" lIns="68575" tIns="68575" rIns="68575" bIns="68575" anchor="t" anchorCtr="0"/>
          <a:lstStyle>
            <a:lvl1pPr marL="457200" marR="0" lvl="0" indent="-323850" algn="l" rtl="0">
              <a:lnSpc>
                <a:spcPct val="94000"/>
              </a:lnSpc>
              <a:spcBef>
                <a:spcPts val="800"/>
              </a:spcBef>
              <a:spcAft>
                <a:spcPts val="0"/>
              </a:spcAft>
              <a:buClr>
                <a:schemeClr val="dk2"/>
              </a:buClr>
              <a:buSzPts val="1500"/>
              <a:buFont typeface="Source Sans Pro"/>
              <a:buChar char="■"/>
              <a:defRPr sz="1500" b="0" i="0" u="none" strike="noStrike" cap="none">
                <a:solidFill>
                  <a:schemeClr val="dk2"/>
                </a:solidFill>
                <a:latin typeface="Source Sans Pro"/>
                <a:ea typeface="Source Sans Pro"/>
                <a:cs typeface="Source Sans Pro"/>
                <a:sym typeface="Source Sans Pro"/>
              </a:defRPr>
            </a:lvl1pPr>
            <a:lvl2pPr marL="914400" marR="0" lvl="1" indent="-323850" algn="l" rtl="0">
              <a:lnSpc>
                <a:spcPct val="94000"/>
              </a:lnSpc>
              <a:spcBef>
                <a:spcPts val="400"/>
              </a:spcBef>
              <a:spcAft>
                <a:spcPts val="0"/>
              </a:spcAft>
              <a:buClr>
                <a:schemeClr val="dk2"/>
              </a:buClr>
              <a:buSzPts val="1500"/>
              <a:buFont typeface="Source Sans Pro"/>
              <a:buChar char="–"/>
              <a:defRPr sz="1500" b="0" i="1" u="none" strike="noStrike" cap="none">
                <a:solidFill>
                  <a:schemeClr val="dk2"/>
                </a:solidFill>
                <a:latin typeface="Source Sans Pro"/>
                <a:ea typeface="Source Sans Pro"/>
                <a:cs typeface="Source Sans Pro"/>
                <a:sym typeface="Source Sans Pro"/>
              </a:defRPr>
            </a:lvl2pPr>
            <a:lvl3pPr marL="1371600" marR="0" lvl="2" indent="-317500" algn="l" rtl="0">
              <a:lnSpc>
                <a:spcPct val="94000"/>
              </a:lnSpc>
              <a:spcBef>
                <a:spcPts val="40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3pPr>
            <a:lvl4pPr marL="1828800" marR="0" lvl="3" indent="-317500" algn="l" rtl="0">
              <a:lnSpc>
                <a:spcPct val="94000"/>
              </a:lnSpc>
              <a:spcBef>
                <a:spcPts val="400"/>
              </a:spcBef>
              <a:spcAft>
                <a:spcPts val="0"/>
              </a:spcAft>
              <a:buClr>
                <a:schemeClr val="dk2"/>
              </a:buClr>
              <a:buSzPts val="1400"/>
              <a:buFont typeface="Source Sans Pro"/>
              <a:buChar char="–"/>
              <a:defRPr sz="1400" b="0" i="1" u="none" strike="noStrike" cap="none">
                <a:solidFill>
                  <a:schemeClr val="dk2"/>
                </a:solidFill>
                <a:latin typeface="Source Sans Pro"/>
                <a:ea typeface="Source Sans Pro"/>
                <a:cs typeface="Source Sans Pro"/>
                <a:sym typeface="Source Sans Pro"/>
              </a:defRPr>
            </a:lvl4pPr>
            <a:lvl5pPr marL="2286000" marR="0" lvl="4" indent="-304800" algn="l" rtl="0">
              <a:lnSpc>
                <a:spcPct val="94000"/>
              </a:lnSpc>
              <a:spcBef>
                <a:spcPts val="400"/>
              </a:spcBef>
              <a:spcAft>
                <a:spcPts val="0"/>
              </a:spcAft>
              <a:buClr>
                <a:schemeClr val="dk2"/>
              </a:buClr>
              <a:buSzPts val="1200"/>
              <a:buFont typeface="Source Sans Pro"/>
              <a:buChar char="■"/>
              <a:defRPr sz="1200" b="0" i="0" u="none" strike="noStrike" cap="none">
                <a:solidFill>
                  <a:schemeClr val="dk2"/>
                </a:solidFill>
                <a:latin typeface="Source Sans Pro"/>
                <a:ea typeface="Source Sans Pro"/>
                <a:cs typeface="Source Sans Pro"/>
                <a:sym typeface="Source Sans Pro"/>
              </a:defRPr>
            </a:lvl5pPr>
            <a:lvl6pPr marL="2743200" marR="0" lvl="5" indent="-304800" algn="l" rtl="0">
              <a:lnSpc>
                <a:spcPct val="94000"/>
              </a:lnSpc>
              <a:spcBef>
                <a:spcPts val="400"/>
              </a:spcBef>
              <a:spcAft>
                <a:spcPts val="0"/>
              </a:spcAft>
              <a:buClr>
                <a:schemeClr val="dk2"/>
              </a:buClr>
              <a:buSzPts val="1200"/>
              <a:buFont typeface="Source Sans Pro"/>
              <a:buChar char="–"/>
              <a:defRPr sz="1200" b="0" i="1" u="none" strike="noStrike" cap="none">
                <a:solidFill>
                  <a:schemeClr val="dk2"/>
                </a:solidFill>
                <a:latin typeface="Source Sans Pro"/>
                <a:ea typeface="Source Sans Pro"/>
                <a:cs typeface="Source Sans Pro"/>
                <a:sym typeface="Source Sans Pro"/>
              </a:defRPr>
            </a:lvl6pPr>
            <a:lvl7pPr marL="3200400" marR="0" lvl="6" indent="-298450" algn="l" rtl="0">
              <a:lnSpc>
                <a:spcPct val="94000"/>
              </a:lnSpc>
              <a:spcBef>
                <a:spcPts val="400"/>
              </a:spcBef>
              <a:spcAft>
                <a:spcPts val="0"/>
              </a:spcAft>
              <a:buClr>
                <a:schemeClr val="dk2"/>
              </a:buClr>
              <a:buSzPts val="1100"/>
              <a:buFont typeface="Source Sans Pro"/>
              <a:buChar char="■"/>
              <a:defRPr sz="1100" b="0" i="0" u="none" strike="noStrike" cap="none">
                <a:solidFill>
                  <a:schemeClr val="dk2"/>
                </a:solidFill>
                <a:latin typeface="Source Sans Pro"/>
                <a:ea typeface="Source Sans Pro"/>
                <a:cs typeface="Source Sans Pro"/>
                <a:sym typeface="Source Sans Pro"/>
              </a:defRPr>
            </a:lvl7pPr>
            <a:lvl8pPr marL="3657600" marR="0" lvl="7" indent="-298450" algn="l" rtl="0">
              <a:lnSpc>
                <a:spcPct val="94000"/>
              </a:lnSpc>
              <a:spcBef>
                <a:spcPts val="400"/>
              </a:spcBef>
              <a:spcAft>
                <a:spcPts val="0"/>
              </a:spcAft>
              <a:buClr>
                <a:schemeClr val="dk2"/>
              </a:buClr>
              <a:buSzPts val="1100"/>
              <a:buFont typeface="Source Sans Pro"/>
              <a:buChar char="–"/>
              <a:defRPr sz="1100" b="0" i="1" u="none" strike="noStrike" cap="none">
                <a:solidFill>
                  <a:schemeClr val="dk2"/>
                </a:solidFill>
                <a:latin typeface="Source Sans Pro"/>
                <a:ea typeface="Source Sans Pro"/>
                <a:cs typeface="Source Sans Pro"/>
                <a:sym typeface="Source Sans Pro"/>
              </a:defRPr>
            </a:lvl8pPr>
            <a:lvl9pPr marL="4114800" marR="0" lvl="8" indent="-298450" algn="l" rtl="0">
              <a:lnSpc>
                <a:spcPct val="94000"/>
              </a:lnSpc>
              <a:spcBef>
                <a:spcPts val="400"/>
              </a:spcBef>
              <a:spcAft>
                <a:spcPts val="200"/>
              </a:spcAft>
              <a:buClr>
                <a:schemeClr val="dk2"/>
              </a:buClr>
              <a:buSzPts val="1100"/>
              <a:buFont typeface="Source Sans Pro"/>
              <a:buChar char="■"/>
              <a:defRPr sz="1100" b="0" i="0" u="none" strike="noStrike" cap="none">
                <a:solidFill>
                  <a:schemeClr val="dk2"/>
                </a:solidFill>
                <a:latin typeface="Source Sans Pro"/>
                <a:ea typeface="Source Sans Pro"/>
                <a:cs typeface="Source Sans Pro"/>
                <a:sym typeface="Source Sans Pro"/>
              </a:defRPr>
            </a:lvl9pPr>
          </a:lstStyle>
          <a:p>
            <a:endParaRPr/>
          </a:p>
        </p:txBody>
      </p:sp>
      <p:sp>
        <p:nvSpPr>
          <p:cNvPr id="90" name="Shape 90"/>
          <p:cNvSpPr txBox="1">
            <a:spLocks noGrp="1"/>
          </p:cNvSpPr>
          <p:nvPr>
            <p:ph type="body" idx="3"/>
          </p:nvPr>
        </p:nvSpPr>
        <p:spPr>
          <a:xfrm>
            <a:off x="4893761" y="1755648"/>
            <a:ext cx="3332988" cy="617934"/>
          </a:xfrm>
          <a:prstGeom prst="rect">
            <a:avLst/>
          </a:prstGeom>
          <a:noFill/>
          <a:ln>
            <a:noFill/>
          </a:ln>
        </p:spPr>
        <p:txBody>
          <a:bodyPr spcFirstLastPara="1" wrap="square" lIns="68575" tIns="68575" rIns="68575" bIns="68575" anchor="b" anchorCtr="0"/>
          <a:lstStyle>
            <a:lvl1pPr marL="457200" marR="0" lvl="0" indent="-228600" algn="l" rtl="0">
              <a:lnSpc>
                <a:spcPct val="84000"/>
              </a:lnSpc>
              <a:spcBef>
                <a:spcPts val="0"/>
              </a:spcBef>
              <a:spcAft>
                <a:spcPts val="0"/>
              </a:spcAft>
              <a:buClr>
                <a:schemeClr val="dk2"/>
              </a:buClr>
              <a:buSzPts val="2300"/>
              <a:buFont typeface="Source Sans Pro"/>
              <a:buNone/>
              <a:defRPr sz="2300" b="0" i="0" u="none" strike="noStrike" cap="none">
                <a:solidFill>
                  <a:schemeClr val="dk2"/>
                </a:solidFill>
                <a:latin typeface="Source Sans Pro"/>
                <a:ea typeface="Source Sans Pro"/>
                <a:cs typeface="Source Sans Pro"/>
                <a:sym typeface="Source Sans Pro"/>
              </a:defRPr>
            </a:lvl1pPr>
            <a:lvl2pPr marL="914400" marR="0" lvl="1" indent="-228600" algn="l" rtl="0">
              <a:lnSpc>
                <a:spcPct val="94000"/>
              </a:lnSpc>
              <a:spcBef>
                <a:spcPts val="400"/>
              </a:spcBef>
              <a:spcAft>
                <a:spcPts val="0"/>
              </a:spcAft>
              <a:buClr>
                <a:schemeClr val="dk2"/>
              </a:buClr>
              <a:buSzPts val="1500"/>
              <a:buFont typeface="Source Sans Pro"/>
              <a:buNone/>
              <a:defRPr sz="1500" b="1" i="1" u="none" strike="noStrike" cap="none">
                <a:solidFill>
                  <a:schemeClr val="dk2"/>
                </a:solidFill>
                <a:latin typeface="Source Sans Pro"/>
                <a:ea typeface="Source Sans Pro"/>
                <a:cs typeface="Source Sans Pro"/>
                <a:sym typeface="Source Sans Pro"/>
              </a:defRPr>
            </a:lvl2pPr>
            <a:lvl3pPr marL="1371600" marR="0" lvl="2" indent="-228600" algn="l" rtl="0">
              <a:lnSpc>
                <a:spcPct val="94000"/>
              </a:lnSpc>
              <a:spcBef>
                <a:spcPts val="400"/>
              </a:spcBef>
              <a:spcAft>
                <a:spcPts val="0"/>
              </a:spcAft>
              <a:buClr>
                <a:schemeClr val="dk2"/>
              </a:buClr>
              <a:buSzPts val="1400"/>
              <a:buFont typeface="Source Sans Pro"/>
              <a:buNone/>
              <a:defRPr sz="1400" b="1" i="0" u="none" strike="noStrike" cap="none">
                <a:solidFill>
                  <a:schemeClr val="dk2"/>
                </a:solidFill>
                <a:latin typeface="Source Sans Pro"/>
                <a:ea typeface="Source Sans Pro"/>
                <a:cs typeface="Source Sans Pro"/>
                <a:sym typeface="Source Sans Pro"/>
              </a:defRPr>
            </a:lvl3pPr>
            <a:lvl4pPr marL="1828800" marR="0" lvl="3" indent="-228600" algn="l" rtl="0">
              <a:lnSpc>
                <a:spcPct val="94000"/>
              </a:lnSpc>
              <a:spcBef>
                <a:spcPts val="400"/>
              </a:spcBef>
              <a:spcAft>
                <a:spcPts val="0"/>
              </a:spcAft>
              <a:buClr>
                <a:schemeClr val="dk2"/>
              </a:buClr>
              <a:buSzPts val="1200"/>
              <a:buFont typeface="Source Sans Pro"/>
              <a:buNone/>
              <a:defRPr sz="1200" b="1" i="1" u="none" strike="noStrike" cap="none">
                <a:solidFill>
                  <a:schemeClr val="dk2"/>
                </a:solidFill>
                <a:latin typeface="Source Sans Pro"/>
                <a:ea typeface="Source Sans Pro"/>
                <a:cs typeface="Source Sans Pro"/>
                <a:sym typeface="Source Sans Pro"/>
              </a:defRPr>
            </a:lvl4pPr>
            <a:lvl5pPr marL="2286000" marR="0" lvl="4" indent="-228600" algn="l" rtl="0">
              <a:lnSpc>
                <a:spcPct val="94000"/>
              </a:lnSpc>
              <a:spcBef>
                <a:spcPts val="400"/>
              </a:spcBef>
              <a:spcAft>
                <a:spcPts val="0"/>
              </a:spcAft>
              <a:buClr>
                <a:schemeClr val="dk2"/>
              </a:buClr>
              <a:buSzPts val="1200"/>
              <a:buFont typeface="Source Sans Pro"/>
              <a:buNone/>
              <a:defRPr sz="1200" b="1" i="0" u="none" strike="noStrike" cap="none">
                <a:solidFill>
                  <a:schemeClr val="dk2"/>
                </a:solidFill>
                <a:latin typeface="Source Sans Pro"/>
                <a:ea typeface="Source Sans Pro"/>
                <a:cs typeface="Source Sans Pro"/>
                <a:sym typeface="Source Sans Pro"/>
              </a:defRPr>
            </a:lvl5pPr>
            <a:lvl6pPr marL="2743200" marR="0" lvl="5" indent="-228600" algn="l" rtl="0">
              <a:lnSpc>
                <a:spcPct val="94000"/>
              </a:lnSpc>
              <a:spcBef>
                <a:spcPts val="400"/>
              </a:spcBef>
              <a:spcAft>
                <a:spcPts val="0"/>
              </a:spcAft>
              <a:buClr>
                <a:schemeClr val="dk2"/>
              </a:buClr>
              <a:buSzPts val="1200"/>
              <a:buFont typeface="Source Sans Pro"/>
              <a:buNone/>
              <a:defRPr sz="1200" b="1" i="1" u="none" strike="noStrike" cap="none">
                <a:solidFill>
                  <a:schemeClr val="dk2"/>
                </a:solidFill>
                <a:latin typeface="Source Sans Pro"/>
                <a:ea typeface="Source Sans Pro"/>
                <a:cs typeface="Source Sans Pro"/>
                <a:sym typeface="Source Sans Pro"/>
              </a:defRPr>
            </a:lvl6pPr>
            <a:lvl7pPr marL="3200400" marR="0" lvl="6" indent="-228600" algn="l" rtl="0">
              <a:lnSpc>
                <a:spcPct val="94000"/>
              </a:lnSpc>
              <a:spcBef>
                <a:spcPts val="400"/>
              </a:spcBef>
              <a:spcAft>
                <a:spcPts val="0"/>
              </a:spcAft>
              <a:buClr>
                <a:schemeClr val="dk2"/>
              </a:buClr>
              <a:buSzPts val="1200"/>
              <a:buFont typeface="Source Sans Pro"/>
              <a:buNone/>
              <a:defRPr sz="1200" b="1" i="0" u="none" strike="noStrike" cap="none">
                <a:solidFill>
                  <a:schemeClr val="dk2"/>
                </a:solidFill>
                <a:latin typeface="Source Sans Pro"/>
                <a:ea typeface="Source Sans Pro"/>
                <a:cs typeface="Source Sans Pro"/>
                <a:sym typeface="Source Sans Pro"/>
              </a:defRPr>
            </a:lvl7pPr>
            <a:lvl8pPr marL="3657600" marR="0" lvl="7" indent="-228600" algn="l" rtl="0">
              <a:lnSpc>
                <a:spcPct val="94000"/>
              </a:lnSpc>
              <a:spcBef>
                <a:spcPts val="400"/>
              </a:spcBef>
              <a:spcAft>
                <a:spcPts val="0"/>
              </a:spcAft>
              <a:buClr>
                <a:schemeClr val="dk2"/>
              </a:buClr>
              <a:buSzPts val="1200"/>
              <a:buFont typeface="Source Sans Pro"/>
              <a:buNone/>
              <a:defRPr sz="1200" b="1" i="1" u="none" strike="noStrike" cap="none">
                <a:solidFill>
                  <a:schemeClr val="dk2"/>
                </a:solidFill>
                <a:latin typeface="Source Sans Pro"/>
                <a:ea typeface="Source Sans Pro"/>
                <a:cs typeface="Source Sans Pro"/>
                <a:sym typeface="Source Sans Pro"/>
              </a:defRPr>
            </a:lvl8pPr>
            <a:lvl9pPr marL="4114800" marR="0" lvl="8" indent="-228600" algn="l" rtl="0">
              <a:lnSpc>
                <a:spcPct val="94000"/>
              </a:lnSpc>
              <a:spcBef>
                <a:spcPts val="400"/>
              </a:spcBef>
              <a:spcAft>
                <a:spcPts val="200"/>
              </a:spcAft>
              <a:buClr>
                <a:schemeClr val="dk2"/>
              </a:buClr>
              <a:buSzPts val="1200"/>
              <a:buFont typeface="Source Sans Pro"/>
              <a:buNone/>
              <a:defRPr sz="1200" b="1" i="0" u="none" strike="noStrike" cap="none">
                <a:solidFill>
                  <a:schemeClr val="dk2"/>
                </a:solidFill>
                <a:latin typeface="Source Sans Pro"/>
                <a:ea typeface="Source Sans Pro"/>
                <a:cs typeface="Source Sans Pro"/>
                <a:sym typeface="Source Sans Pro"/>
              </a:defRPr>
            </a:lvl9pPr>
          </a:lstStyle>
          <a:p>
            <a:endParaRPr/>
          </a:p>
        </p:txBody>
      </p:sp>
      <p:sp>
        <p:nvSpPr>
          <p:cNvPr id="91" name="Shape 91"/>
          <p:cNvSpPr txBox="1">
            <a:spLocks noGrp="1"/>
          </p:cNvSpPr>
          <p:nvPr>
            <p:ph type="body" idx="4"/>
          </p:nvPr>
        </p:nvSpPr>
        <p:spPr>
          <a:xfrm>
            <a:off x="4893761" y="2478905"/>
            <a:ext cx="3332988" cy="1921645"/>
          </a:xfrm>
          <a:prstGeom prst="rect">
            <a:avLst/>
          </a:prstGeom>
          <a:noFill/>
          <a:ln>
            <a:noFill/>
          </a:ln>
        </p:spPr>
        <p:txBody>
          <a:bodyPr spcFirstLastPara="1" wrap="square" lIns="68575" tIns="68575" rIns="68575" bIns="68575" anchor="t" anchorCtr="0"/>
          <a:lstStyle>
            <a:lvl1pPr marL="457200" marR="0" lvl="0" indent="-323850" algn="l" rtl="0">
              <a:lnSpc>
                <a:spcPct val="94000"/>
              </a:lnSpc>
              <a:spcBef>
                <a:spcPts val="800"/>
              </a:spcBef>
              <a:spcAft>
                <a:spcPts val="0"/>
              </a:spcAft>
              <a:buClr>
                <a:schemeClr val="dk2"/>
              </a:buClr>
              <a:buSzPts val="1500"/>
              <a:buFont typeface="Source Sans Pro"/>
              <a:buChar char="■"/>
              <a:defRPr sz="1500" b="0" i="0" u="none" strike="noStrike" cap="none">
                <a:solidFill>
                  <a:schemeClr val="dk2"/>
                </a:solidFill>
                <a:latin typeface="Source Sans Pro"/>
                <a:ea typeface="Source Sans Pro"/>
                <a:cs typeface="Source Sans Pro"/>
                <a:sym typeface="Source Sans Pro"/>
              </a:defRPr>
            </a:lvl1pPr>
            <a:lvl2pPr marL="914400" marR="0" lvl="1" indent="-323850" algn="l" rtl="0">
              <a:lnSpc>
                <a:spcPct val="94000"/>
              </a:lnSpc>
              <a:spcBef>
                <a:spcPts val="400"/>
              </a:spcBef>
              <a:spcAft>
                <a:spcPts val="0"/>
              </a:spcAft>
              <a:buClr>
                <a:schemeClr val="dk2"/>
              </a:buClr>
              <a:buSzPts val="1500"/>
              <a:buFont typeface="Source Sans Pro"/>
              <a:buChar char="–"/>
              <a:defRPr sz="1500" b="0" i="1" u="none" strike="noStrike" cap="none">
                <a:solidFill>
                  <a:schemeClr val="dk2"/>
                </a:solidFill>
                <a:latin typeface="Source Sans Pro"/>
                <a:ea typeface="Source Sans Pro"/>
                <a:cs typeface="Source Sans Pro"/>
                <a:sym typeface="Source Sans Pro"/>
              </a:defRPr>
            </a:lvl2pPr>
            <a:lvl3pPr marL="1371600" marR="0" lvl="2" indent="-317500" algn="l" rtl="0">
              <a:lnSpc>
                <a:spcPct val="94000"/>
              </a:lnSpc>
              <a:spcBef>
                <a:spcPts val="40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3pPr>
            <a:lvl4pPr marL="1828800" marR="0" lvl="3" indent="-317500" algn="l" rtl="0">
              <a:lnSpc>
                <a:spcPct val="94000"/>
              </a:lnSpc>
              <a:spcBef>
                <a:spcPts val="400"/>
              </a:spcBef>
              <a:spcAft>
                <a:spcPts val="0"/>
              </a:spcAft>
              <a:buClr>
                <a:schemeClr val="dk2"/>
              </a:buClr>
              <a:buSzPts val="1400"/>
              <a:buFont typeface="Source Sans Pro"/>
              <a:buChar char="–"/>
              <a:defRPr sz="1400" b="0" i="1" u="none" strike="noStrike" cap="none">
                <a:solidFill>
                  <a:schemeClr val="dk2"/>
                </a:solidFill>
                <a:latin typeface="Source Sans Pro"/>
                <a:ea typeface="Source Sans Pro"/>
                <a:cs typeface="Source Sans Pro"/>
                <a:sym typeface="Source Sans Pro"/>
              </a:defRPr>
            </a:lvl4pPr>
            <a:lvl5pPr marL="2286000" marR="0" lvl="4" indent="-304800" algn="l" rtl="0">
              <a:lnSpc>
                <a:spcPct val="94000"/>
              </a:lnSpc>
              <a:spcBef>
                <a:spcPts val="400"/>
              </a:spcBef>
              <a:spcAft>
                <a:spcPts val="0"/>
              </a:spcAft>
              <a:buClr>
                <a:schemeClr val="dk2"/>
              </a:buClr>
              <a:buSzPts val="1200"/>
              <a:buFont typeface="Source Sans Pro"/>
              <a:buChar char="■"/>
              <a:defRPr sz="1200" b="0" i="0" u="none" strike="noStrike" cap="none">
                <a:solidFill>
                  <a:schemeClr val="dk2"/>
                </a:solidFill>
                <a:latin typeface="Source Sans Pro"/>
                <a:ea typeface="Source Sans Pro"/>
                <a:cs typeface="Source Sans Pro"/>
                <a:sym typeface="Source Sans Pro"/>
              </a:defRPr>
            </a:lvl5pPr>
            <a:lvl6pPr marL="2743200" marR="0" lvl="5" indent="-304800" algn="l" rtl="0">
              <a:lnSpc>
                <a:spcPct val="94000"/>
              </a:lnSpc>
              <a:spcBef>
                <a:spcPts val="400"/>
              </a:spcBef>
              <a:spcAft>
                <a:spcPts val="0"/>
              </a:spcAft>
              <a:buClr>
                <a:schemeClr val="dk2"/>
              </a:buClr>
              <a:buSzPts val="1200"/>
              <a:buFont typeface="Source Sans Pro"/>
              <a:buChar char="–"/>
              <a:defRPr sz="1200" b="0" i="1" u="none" strike="noStrike" cap="none">
                <a:solidFill>
                  <a:schemeClr val="dk2"/>
                </a:solidFill>
                <a:latin typeface="Source Sans Pro"/>
                <a:ea typeface="Source Sans Pro"/>
                <a:cs typeface="Source Sans Pro"/>
                <a:sym typeface="Source Sans Pro"/>
              </a:defRPr>
            </a:lvl6pPr>
            <a:lvl7pPr marL="3200400" marR="0" lvl="6" indent="-298450" algn="l" rtl="0">
              <a:lnSpc>
                <a:spcPct val="94000"/>
              </a:lnSpc>
              <a:spcBef>
                <a:spcPts val="400"/>
              </a:spcBef>
              <a:spcAft>
                <a:spcPts val="0"/>
              </a:spcAft>
              <a:buClr>
                <a:schemeClr val="dk2"/>
              </a:buClr>
              <a:buSzPts val="1100"/>
              <a:buFont typeface="Source Sans Pro"/>
              <a:buChar char="■"/>
              <a:defRPr sz="1100" b="0" i="0" u="none" strike="noStrike" cap="none">
                <a:solidFill>
                  <a:schemeClr val="dk2"/>
                </a:solidFill>
                <a:latin typeface="Source Sans Pro"/>
                <a:ea typeface="Source Sans Pro"/>
                <a:cs typeface="Source Sans Pro"/>
                <a:sym typeface="Source Sans Pro"/>
              </a:defRPr>
            </a:lvl7pPr>
            <a:lvl8pPr marL="3657600" marR="0" lvl="7" indent="-298450" algn="l" rtl="0">
              <a:lnSpc>
                <a:spcPct val="94000"/>
              </a:lnSpc>
              <a:spcBef>
                <a:spcPts val="400"/>
              </a:spcBef>
              <a:spcAft>
                <a:spcPts val="0"/>
              </a:spcAft>
              <a:buClr>
                <a:schemeClr val="dk2"/>
              </a:buClr>
              <a:buSzPts val="1100"/>
              <a:buFont typeface="Source Sans Pro"/>
              <a:buChar char="–"/>
              <a:defRPr sz="1100" b="0" i="1" u="none" strike="noStrike" cap="none">
                <a:solidFill>
                  <a:schemeClr val="dk2"/>
                </a:solidFill>
                <a:latin typeface="Source Sans Pro"/>
                <a:ea typeface="Source Sans Pro"/>
                <a:cs typeface="Source Sans Pro"/>
                <a:sym typeface="Source Sans Pro"/>
              </a:defRPr>
            </a:lvl8pPr>
            <a:lvl9pPr marL="4114800" marR="0" lvl="8" indent="-298450" algn="l" rtl="0">
              <a:lnSpc>
                <a:spcPct val="94000"/>
              </a:lnSpc>
              <a:spcBef>
                <a:spcPts val="400"/>
              </a:spcBef>
              <a:spcAft>
                <a:spcPts val="200"/>
              </a:spcAft>
              <a:buClr>
                <a:schemeClr val="dk2"/>
              </a:buClr>
              <a:buSzPts val="1100"/>
              <a:buFont typeface="Source Sans Pro"/>
              <a:buChar char="■"/>
              <a:defRPr sz="1100" b="0" i="0" u="none" strike="noStrike" cap="none">
                <a:solidFill>
                  <a:schemeClr val="dk2"/>
                </a:solidFill>
                <a:latin typeface="Source Sans Pro"/>
                <a:ea typeface="Source Sans Pro"/>
                <a:cs typeface="Source Sans Pro"/>
                <a:sym typeface="Source Sans Pro"/>
              </a:defRPr>
            </a:lvl9pPr>
          </a:lstStyle>
          <a:p>
            <a:endParaRPr/>
          </a:p>
        </p:txBody>
      </p:sp>
      <p:sp>
        <p:nvSpPr>
          <p:cNvPr id="92" name="Shape 92"/>
          <p:cNvSpPr txBox="1">
            <a:spLocks noGrp="1"/>
          </p:cNvSpPr>
          <p:nvPr>
            <p:ph type="dt" idx="10"/>
          </p:nvPr>
        </p:nvSpPr>
        <p:spPr>
          <a:xfrm>
            <a:off x="1042988" y="4840039"/>
            <a:ext cx="903429"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93" name="Shape 93"/>
          <p:cNvSpPr txBox="1">
            <a:spLocks noGrp="1"/>
          </p:cNvSpPr>
          <p:nvPr>
            <p:ph type="ftr" idx="11"/>
          </p:nvPr>
        </p:nvSpPr>
        <p:spPr>
          <a:xfrm>
            <a:off x="2170173" y="4840039"/>
            <a:ext cx="4710623"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94" name="Shape 94"/>
          <p:cNvSpPr txBox="1">
            <a:spLocks noGrp="1"/>
          </p:cNvSpPr>
          <p:nvPr>
            <p:ph type="sldNum" idx="12"/>
          </p:nvPr>
        </p:nvSpPr>
        <p:spPr>
          <a:xfrm>
            <a:off x="7104552" y="4840039"/>
            <a:ext cx="1197219" cy="303461"/>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chemeClr val="dk2"/>
                </a:solidFill>
                <a:latin typeface="Source Sans Pro"/>
                <a:ea typeface="Source Sans Pro"/>
                <a:cs typeface="Source Sans Pro"/>
                <a:sym typeface="Source Sans Pro"/>
              </a:defRPr>
            </a:lvl1pPr>
            <a:lvl2pPr marL="0" marR="0" lvl="1" indent="0" algn="r" rtl="0">
              <a:spcBef>
                <a:spcPts val="0"/>
              </a:spcBef>
              <a:buNone/>
              <a:defRPr sz="900" b="0" i="0" u="none" strike="noStrike" cap="none">
                <a:solidFill>
                  <a:schemeClr val="dk2"/>
                </a:solidFill>
                <a:latin typeface="Source Sans Pro"/>
                <a:ea typeface="Source Sans Pro"/>
                <a:cs typeface="Source Sans Pro"/>
                <a:sym typeface="Source Sans Pro"/>
              </a:defRPr>
            </a:lvl2pPr>
            <a:lvl3pPr marL="0" marR="0" lvl="2" indent="0" algn="r" rtl="0">
              <a:spcBef>
                <a:spcPts val="0"/>
              </a:spcBef>
              <a:buNone/>
              <a:defRPr sz="900" b="0" i="0" u="none" strike="noStrike" cap="none">
                <a:solidFill>
                  <a:schemeClr val="dk2"/>
                </a:solidFill>
                <a:latin typeface="Source Sans Pro"/>
                <a:ea typeface="Source Sans Pro"/>
                <a:cs typeface="Source Sans Pro"/>
                <a:sym typeface="Source Sans Pro"/>
              </a:defRPr>
            </a:lvl3pPr>
            <a:lvl4pPr marL="0" marR="0" lvl="3" indent="0" algn="r" rtl="0">
              <a:spcBef>
                <a:spcPts val="0"/>
              </a:spcBef>
              <a:buNone/>
              <a:defRPr sz="900" b="0" i="0" u="none" strike="noStrike" cap="none">
                <a:solidFill>
                  <a:schemeClr val="dk2"/>
                </a:solidFill>
                <a:latin typeface="Source Sans Pro"/>
                <a:ea typeface="Source Sans Pro"/>
                <a:cs typeface="Source Sans Pro"/>
                <a:sym typeface="Source Sans Pro"/>
              </a:defRPr>
            </a:lvl4pPr>
            <a:lvl5pPr marL="0" marR="0" lvl="4" indent="0" algn="r" rtl="0">
              <a:spcBef>
                <a:spcPts val="0"/>
              </a:spcBef>
              <a:buNone/>
              <a:defRPr sz="900" b="0" i="0" u="none" strike="noStrike" cap="none">
                <a:solidFill>
                  <a:schemeClr val="dk2"/>
                </a:solidFill>
                <a:latin typeface="Source Sans Pro"/>
                <a:ea typeface="Source Sans Pro"/>
                <a:cs typeface="Source Sans Pro"/>
                <a:sym typeface="Source Sans Pro"/>
              </a:defRPr>
            </a:lvl5pPr>
            <a:lvl6pPr marL="0" marR="0" lvl="5" indent="0" algn="r" rtl="0">
              <a:spcBef>
                <a:spcPts val="0"/>
              </a:spcBef>
              <a:buNone/>
              <a:defRPr sz="900" b="0" i="0" u="none" strike="noStrike" cap="none">
                <a:solidFill>
                  <a:schemeClr val="dk2"/>
                </a:solidFill>
                <a:latin typeface="Source Sans Pro"/>
                <a:ea typeface="Source Sans Pro"/>
                <a:cs typeface="Source Sans Pro"/>
                <a:sym typeface="Source Sans Pro"/>
              </a:defRPr>
            </a:lvl6pPr>
            <a:lvl7pPr marL="0" marR="0" lvl="6" indent="0" algn="r" rtl="0">
              <a:spcBef>
                <a:spcPts val="0"/>
              </a:spcBef>
              <a:buNone/>
              <a:defRPr sz="900" b="0" i="0" u="none" strike="noStrike" cap="none">
                <a:solidFill>
                  <a:schemeClr val="dk2"/>
                </a:solidFill>
                <a:latin typeface="Source Sans Pro"/>
                <a:ea typeface="Source Sans Pro"/>
                <a:cs typeface="Source Sans Pro"/>
                <a:sym typeface="Source Sans Pro"/>
              </a:defRPr>
            </a:lvl7pPr>
            <a:lvl8pPr marL="0" marR="0" lvl="7" indent="0" algn="r" rtl="0">
              <a:spcBef>
                <a:spcPts val="0"/>
              </a:spcBef>
              <a:buNone/>
              <a:defRPr sz="900" b="0" i="0" u="none" strike="noStrike" cap="none">
                <a:solidFill>
                  <a:schemeClr val="dk2"/>
                </a:solidFill>
                <a:latin typeface="Source Sans Pro"/>
                <a:ea typeface="Source Sans Pro"/>
                <a:cs typeface="Source Sans Pro"/>
                <a:sym typeface="Source Sans Pro"/>
              </a:defRPr>
            </a:lvl8pPr>
            <a:lvl9pPr marL="0" marR="0" lvl="8" indent="0" algn="r" rtl="0">
              <a:spcBef>
                <a:spcPts val="0"/>
              </a:spcBef>
              <a:buNone/>
              <a:defRPr sz="900" b="0" i="0" u="none" strike="noStrike" cap="none">
                <a:solidFill>
                  <a:schemeClr val="dk2"/>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1028700" y="514350"/>
            <a:ext cx="7200900" cy="1114425"/>
          </a:xfrm>
          <a:prstGeom prst="rect">
            <a:avLst/>
          </a:prstGeom>
          <a:noFill/>
          <a:ln>
            <a:noFill/>
          </a:ln>
        </p:spPr>
        <p:txBody>
          <a:bodyPr spcFirstLastPara="1" wrap="square" lIns="68575" tIns="68575" rIns="68575" bIns="68575" anchor="t" anchorCtr="0"/>
          <a:lstStyle>
            <a:lvl1pPr marR="0" lvl="0" algn="l" rtl="0">
              <a:lnSpc>
                <a:spcPct val="89000"/>
              </a:lnSpc>
              <a:spcBef>
                <a:spcPts val="0"/>
              </a:spcBef>
              <a:spcAft>
                <a:spcPts val="0"/>
              </a:spcAft>
              <a:buClr>
                <a:schemeClr val="dk2"/>
              </a:buClr>
              <a:buSzPts val="3300"/>
              <a:buFont typeface="Source Sans Pro"/>
              <a:buNone/>
              <a:defRPr sz="3300" b="0" i="0" u="none" strike="noStrike" cap="none">
                <a:solidFill>
                  <a:schemeClr val="dk2"/>
                </a:solidFill>
                <a:latin typeface="Source Sans Pro"/>
                <a:ea typeface="Source Sans Pro"/>
                <a:cs typeface="Source Sans Pro"/>
                <a:sym typeface="Source Sans Pro"/>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97" name="Shape 97"/>
          <p:cNvSpPr txBox="1">
            <a:spLocks noGrp="1"/>
          </p:cNvSpPr>
          <p:nvPr>
            <p:ph type="dt" idx="10"/>
          </p:nvPr>
        </p:nvSpPr>
        <p:spPr>
          <a:xfrm>
            <a:off x="1042988" y="4840039"/>
            <a:ext cx="903429"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98" name="Shape 98"/>
          <p:cNvSpPr txBox="1">
            <a:spLocks noGrp="1"/>
          </p:cNvSpPr>
          <p:nvPr>
            <p:ph type="ftr" idx="11"/>
          </p:nvPr>
        </p:nvSpPr>
        <p:spPr>
          <a:xfrm>
            <a:off x="2170173" y="4840039"/>
            <a:ext cx="4710623"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99" name="Shape 99"/>
          <p:cNvSpPr txBox="1">
            <a:spLocks noGrp="1"/>
          </p:cNvSpPr>
          <p:nvPr>
            <p:ph type="sldNum" idx="12"/>
          </p:nvPr>
        </p:nvSpPr>
        <p:spPr>
          <a:xfrm>
            <a:off x="7104552" y="4840039"/>
            <a:ext cx="1197219" cy="303461"/>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chemeClr val="dk2"/>
                </a:solidFill>
                <a:latin typeface="Source Sans Pro"/>
                <a:ea typeface="Source Sans Pro"/>
                <a:cs typeface="Source Sans Pro"/>
                <a:sym typeface="Source Sans Pro"/>
              </a:defRPr>
            </a:lvl1pPr>
            <a:lvl2pPr marL="0" marR="0" lvl="1" indent="0" algn="r" rtl="0">
              <a:spcBef>
                <a:spcPts val="0"/>
              </a:spcBef>
              <a:buNone/>
              <a:defRPr sz="900" b="0" i="0" u="none" strike="noStrike" cap="none">
                <a:solidFill>
                  <a:schemeClr val="dk2"/>
                </a:solidFill>
                <a:latin typeface="Source Sans Pro"/>
                <a:ea typeface="Source Sans Pro"/>
                <a:cs typeface="Source Sans Pro"/>
                <a:sym typeface="Source Sans Pro"/>
              </a:defRPr>
            </a:lvl2pPr>
            <a:lvl3pPr marL="0" marR="0" lvl="2" indent="0" algn="r" rtl="0">
              <a:spcBef>
                <a:spcPts val="0"/>
              </a:spcBef>
              <a:buNone/>
              <a:defRPr sz="900" b="0" i="0" u="none" strike="noStrike" cap="none">
                <a:solidFill>
                  <a:schemeClr val="dk2"/>
                </a:solidFill>
                <a:latin typeface="Source Sans Pro"/>
                <a:ea typeface="Source Sans Pro"/>
                <a:cs typeface="Source Sans Pro"/>
                <a:sym typeface="Source Sans Pro"/>
              </a:defRPr>
            </a:lvl3pPr>
            <a:lvl4pPr marL="0" marR="0" lvl="3" indent="0" algn="r" rtl="0">
              <a:spcBef>
                <a:spcPts val="0"/>
              </a:spcBef>
              <a:buNone/>
              <a:defRPr sz="900" b="0" i="0" u="none" strike="noStrike" cap="none">
                <a:solidFill>
                  <a:schemeClr val="dk2"/>
                </a:solidFill>
                <a:latin typeface="Source Sans Pro"/>
                <a:ea typeface="Source Sans Pro"/>
                <a:cs typeface="Source Sans Pro"/>
                <a:sym typeface="Source Sans Pro"/>
              </a:defRPr>
            </a:lvl4pPr>
            <a:lvl5pPr marL="0" marR="0" lvl="4" indent="0" algn="r" rtl="0">
              <a:spcBef>
                <a:spcPts val="0"/>
              </a:spcBef>
              <a:buNone/>
              <a:defRPr sz="900" b="0" i="0" u="none" strike="noStrike" cap="none">
                <a:solidFill>
                  <a:schemeClr val="dk2"/>
                </a:solidFill>
                <a:latin typeface="Source Sans Pro"/>
                <a:ea typeface="Source Sans Pro"/>
                <a:cs typeface="Source Sans Pro"/>
                <a:sym typeface="Source Sans Pro"/>
              </a:defRPr>
            </a:lvl5pPr>
            <a:lvl6pPr marL="0" marR="0" lvl="5" indent="0" algn="r" rtl="0">
              <a:spcBef>
                <a:spcPts val="0"/>
              </a:spcBef>
              <a:buNone/>
              <a:defRPr sz="900" b="0" i="0" u="none" strike="noStrike" cap="none">
                <a:solidFill>
                  <a:schemeClr val="dk2"/>
                </a:solidFill>
                <a:latin typeface="Source Sans Pro"/>
                <a:ea typeface="Source Sans Pro"/>
                <a:cs typeface="Source Sans Pro"/>
                <a:sym typeface="Source Sans Pro"/>
              </a:defRPr>
            </a:lvl6pPr>
            <a:lvl7pPr marL="0" marR="0" lvl="6" indent="0" algn="r" rtl="0">
              <a:spcBef>
                <a:spcPts val="0"/>
              </a:spcBef>
              <a:buNone/>
              <a:defRPr sz="900" b="0" i="0" u="none" strike="noStrike" cap="none">
                <a:solidFill>
                  <a:schemeClr val="dk2"/>
                </a:solidFill>
                <a:latin typeface="Source Sans Pro"/>
                <a:ea typeface="Source Sans Pro"/>
                <a:cs typeface="Source Sans Pro"/>
                <a:sym typeface="Source Sans Pro"/>
              </a:defRPr>
            </a:lvl7pPr>
            <a:lvl8pPr marL="0" marR="0" lvl="7" indent="0" algn="r" rtl="0">
              <a:spcBef>
                <a:spcPts val="0"/>
              </a:spcBef>
              <a:buNone/>
              <a:defRPr sz="900" b="0" i="0" u="none" strike="noStrike" cap="none">
                <a:solidFill>
                  <a:schemeClr val="dk2"/>
                </a:solidFill>
                <a:latin typeface="Source Sans Pro"/>
                <a:ea typeface="Source Sans Pro"/>
                <a:cs typeface="Source Sans Pro"/>
                <a:sym typeface="Source Sans Pro"/>
              </a:defRPr>
            </a:lvl8pPr>
            <a:lvl9pPr marL="0" marR="0" lvl="8" indent="0" algn="r" rtl="0">
              <a:spcBef>
                <a:spcPts val="0"/>
              </a:spcBef>
              <a:buNone/>
              <a:defRPr sz="900" b="0" i="0" u="none" strike="noStrike" cap="none">
                <a:solidFill>
                  <a:schemeClr val="dk2"/>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0"/>
        <p:cNvGrpSpPr/>
        <p:nvPr/>
      </p:nvGrpSpPr>
      <p:grpSpPr>
        <a:xfrm>
          <a:off x="0" y="0"/>
          <a:ext cx="0" cy="0"/>
          <a:chOff x="0" y="0"/>
          <a:chExt cx="0" cy="0"/>
        </a:xfrm>
      </p:grpSpPr>
      <p:sp>
        <p:nvSpPr>
          <p:cNvPr id="101" name="Shape 101"/>
          <p:cNvSpPr txBox="1">
            <a:spLocks noGrp="1"/>
          </p:cNvSpPr>
          <p:nvPr>
            <p:ph type="dt" idx="10"/>
          </p:nvPr>
        </p:nvSpPr>
        <p:spPr>
          <a:xfrm>
            <a:off x="1042988" y="4840039"/>
            <a:ext cx="903429"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102" name="Shape 102"/>
          <p:cNvSpPr txBox="1">
            <a:spLocks noGrp="1"/>
          </p:cNvSpPr>
          <p:nvPr>
            <p:ph type="ftr" idx="11"/>
          </p:nvPr>
        </p:nvSpPr>
        <p:spPr>
          <a:xfrm>
            <a:off x="2170173" y="4840039"/>
            <a:ext cx="4710623"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103" name="Shape 103"/>
          <p:cNvSpPr txBox="1">
            <a:spLocks noGrp="1"/>
          </p:cNvSpPr>
          <p:nvPr>
            <p:ph type="sldNum" idx="12"/>
          </p:nvPr>
        </p:nvSpPr>
        <p:spPr>
          <a:xfrm>
            <a:off x="7104552" y="4840039"/>
            <a:ext cx="1197219" cy="303461"/>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chemeClr val="dk2"/>
                </a:solidFill>
                <a:latin typeface="Source Sans Pro"/>
                <a:ea typeface="Source Sans Pro"/>
                <a:cs typeface="Source Sans Pro"/>
                <a:sym typeface="Source Sans Pro"/>
              </a:defRPr>
            </a:lvl1pPr>
            <a:lvl2pPr marL="0" marR="0" lvl="1" indent="0" algn="r" rtl="0">
              <a:spcBef>
                <a:spcPts val="0"/>
              </a:spcBef>
              <a:buNone/>
              <a:defRPr sz="900" b="0" i="0" u="none" strike="noStrike" cap="none">
                <a:solidFill>
                  <a:schemeClr val="dk2"/>
                </a:solidFill>
                <a:latin typeface="Source Sans Pro"/>
                <a:ea typeface="Source Sans Pro"/>
                <a:cs typeface="Source Sans Pro"/>
                <a:sym typeface="Source Sans Pro"/>
              </a:defRPr>
            </a:lvl2pPr>
            <a:lvl3pPr marL="0" marR="0" lvl="2" indent="0" algn="r" rtl="0">
              <a:spcBef>
                <a:spcPts val="0"/>
              </a:spcBef>
              <a:buNone/>
              <a:defRPr sz="900" b="0" i="0" u="none" strike="noStrike" cap="none">
                <a:solidFill>
                  <a:schemeClr val="dk2"/>
                </a:solidFill>
                <a:latin typeface="Source Sans Pro"/>
                <a:ea typeface="Source Sans Pro"/>
                <a:cs typeface="Source Sans Pro"/>
                <a:sym typeface="Source Sans Pro"/>
              </a:defRPr>
            </a:lvl3pPr>
            <a:lvl4pPr marL="0" marR="0" lvl="3" indent="0" algn="r" rtl="0">
              <a:spcBef>
                <a:spcPts val="0"/>
              </a:spcBef>
              <a:buNone/>
              <a:defRPr sz="900" b="0" i="0" u="none" strike="noStrike" cap="none">
                <a:solidFill>
                  <a:schemeClr val="dk2"/>
                </a:solidFill>
                <a:latin typeface="Source Sans Pro"/>
                <a:ea typeface="Source Sans Pro"/>
                <a:cs typeface="Source Sans Pro"/>
                <a:sym typeface="Source Sans Pro"/>
              </a:defRPr>
            </a:lvl4pPr>
            <a:lvl5pPr marL="0" marR="0" lvl="4" indent="0" algn="r" rtl="0">
              <a:spcBef>
                <a:spcPts val="0"/>
              </a:spcBef>
              <a:buNone/>
              <a:defRPr sz="900" b="0" i="0" u="none" strike="noStrike" cap="none">
                <a:solidFill>
                  <a:schemeClr val="dk2"/>
                </a:solidFill>
                <a:latin typeface="Source Sans Pro"/>
                <a:ea typeface="Source Sans Pro"/>
                <a:cs typeface="Source Sans Pro"/>
                <a:sym typeface="Source Sans Pro"/>
              </a:defRPr>
            </a:lvl5pPr>
            <a:lvl6pPr marL="0" marR="0" lvl="5" indent="0" algn="r" rtl="0">
              <a:spcBef>
                <a:spcPts val="0"/>
              </a:spcBef>
              <a:buNone/>
              <a:defRPr sz="900" b="0" i="0" u="none" strike="noStrike" cap="none">
                <a:solidFill>
                  <a:schemeClr val="dk2"/>
                </a:solidFill>
                <a:latin typeface="Source Sans Pro"/>
                <a:ea typeface="Source Sans Pro"/>
                <a:cs typeface="Source Sans Pro"/>
                <a:sym typeface="Source Sans Pro"/>
              </a:defRPr>
            </a:lvl6pPr>
            <a:lvl7pPr marL="0" marR="0" lvl="6" indent="0" algn="r" rtl="0">
              <a:spcBef>
                <a:spcPts val="0"/>
              </a:spcBef>
              <a:buNone/>
              <a:defRPr sz="900" b="0" i="0" u="none" strike="noStrike" cap="none">
                <a:solidFill>
                  <a:schemeClr val="dk2"/>
                </a:solidFill>
                <a:latin typeface="Source Sans Pro"/>
                <a:ea typeface="Source Sans Pro"/>
                <a:cs typeface="Source Sans Pro"/>
                <a:sym typeface="Source Sans Pro"/>
              </a:defRPr>
            </a:lvl7pPr>
            <a:lvl8pPr marL="0" marR="0" lvl="7" indent="0" algn="r" rtl="0">
              <a:spcBef>
                <a:spcPts val="0"/>
              </a:spcBef>
              <a:buNone/>
              <a:defRPr sz="900" b="0" i="0" u="none" strike="noStrike" cap="none">
                <a:solidFill>
                  <a:schemeClr val="dk2"/>
                </a:solidFill>
                <a:latin typeface="Source Sans Pro"/>
                <a:ea typeface="Source Sans Pro"/>
                <a:cs typeface="Source Sans Pro"/>
                <a:sym typeface="Source Sans Pro"/>
              </a:defRPr>
            </a:lvl8pPr>
            <a:lvl9pPr marL="0" marR="0" lvl="8" indent="0" algn="r" rtl="0">
              <a:spcBef>
                <a:spcPts val="0"/>
              </a:spcBef>
              <a:buNone/>
              <a:defRPr sz="900" b="0" i="0" u="none" strike="noStrike" cap="none">
                <a:solidFill>
                  <a:schemeClr val="dk2"/>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104"/>
        <p:cNvGrpSpPr/>
        <p:nvPr/>
      </p:nvGrpSpPr>
      <p:grpSpPr>
        <a:xfrm>
          <a:off x="0" y="0"/>
          <a:ext cx="0" cy="0"/>
          <a:chOff x="0" y="0"/>
          <a:chExt cx="0" cy="0"/>
        </a:xfrm>
      </p:grpSpPr>
      <p:sp>
        <p:nvSpPr>
          <p:cNvPr id="105" name="Shape 105"/>
          <p:cNvSpPr/>
          <p:nvPr/>
        </p:nvSpPr>
        <p:spPr>
          <a:xfrm>
            <a:off x="0" y="282"/>
            <a:ext cx="3977640" cy="5143218"/>
          </a:xfrm>
          <a:prstGeom prst="rect">
            <a:avLst/>
          </a:prstGeom>
          <a:solidFill>
            <a:schemeClr val="accent1"/>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106" name="Shape 106"/>
          <p:cNvSpPr txBox="1">
            <a:spLocks noGrp="1"/>
          </p:cNvSpPr>
          <p:nvPr>
            <p:ph type="title"/>
          </p:nvPr>
        </p:nvSpPr>
        <p:spPr>
          <a:xfrm>
            <a:off x="542925" y="514350"/>
            <a:ext cx="2891790" cy="1618413"/>
          </a:xfrm>
          <a:prstGeom prst="rect">
            <a:avLst/>
          </a:prstGeom>
          <a:noFill/>
          <a:ln>
            <a:noFill/>
          </a:ln>
        </p:spPr>
        <p:txBody>
          <a:bodyPr spcFirstLastPara="1" wrap="square" lIns="68575" tIns="68575" rIns="68575" bIns="68575" anchor="t" anchorCtr="0"/>
          <a:lstStyle>
            <a:lvl1pPr marR="0" lvl="0" algn="l" rtl="0">
              <a:lnSpc>
                <a:spcPct val="84000"/>
              </a:lnSpc>
              <a:spcBef>
                <a:spcPts val="0"/>
              </a:spcBef>
              <a:spcAft>
                <a:spcPts val="0"/>
              </a:spcAft>
              <a:buClr>
                <a:schemeClr val="dk2"/>
              </a:buClr>
              <a:buSzPts val="3600"/>
              <a:buFont typeface="Source Sans Pro"/>
              <a:buNone/>
              <a:defRPr sz="3600" b="0" i="0" u="none" strike="noStrike" cap="none">
                <a:solidFill>
                  <a:schemeClr val="dk2"/>
                </a:solidFill>
                <a:latin typeface="Source Sans Pro"/>
                <a:ea typeface="Source Sans Pro"/>
                <a:cs typeface="Source Sans Pro"/>
                <a:sym typeface="Source Sans Pro"/>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07" name="Shape 107"/>
          <p:cNvSpPr txBox="1">
            <a:spLocks noGrp="1"/>
          </p:cNvSpPr>
          <p:nvPr>
            <p:ph type="body" idx="1"/>
          </p:nvPr>
        </p:nvSpPr>
        <p:spPr>
          <a:xfrm>
            <a:off x="4692015" y="514351"/>
            <a:ext cx="3909060" cy="3881438"/>
          </a:xfrm>
          <a:prstGeom prst="rect">
            <a:avLst/>
          </a:prstGeom>
          <a:noFill/>
          <a:ln>
            <a:noFill/>
          </a:ln>
        </p:spPr>
        <p:txBody>
          <a:bodyPr spcFirstLastPara="1" wrap="square" lIns="68575" tIns="68575" rIns="68575" bIns="68575" anchor="t" anchorCtr="0"/>
          <a:lstStyle>
            <a:lvl1pPr marL="457200" marR="0" lvl="0" indent="-323850" algn="l" rtl="0">
              <a:lnSpc>
                <a:spcPct val="94000"/>
              </a:lnSpc>
              <a:spcBef>
                <a:spcPts val="800"/>
              </a:spcBef>
              <a:spcAft>
                <a:spcPts val="0"/>
              </a:spcAft>
              <a:buClr>
                <a:schemeClr val="dk2"/>
              </a:buClr>
              <a:buSzPts val="1500"/>
              <a:buFont typeface="Source Sans Pro"/>
              <a:buChar char="■"/>
              <a:defRPr sz="1500" b="0" i="0" u="none" strike="noStrike" cap="none">
                <a:solidFill>
                  <a:schemeClr val="dk2"/>
                </a:solidFill>
                <a:latin typeface="Source Sans Pro"/>
                <a:ea typeface="Source Sans Pro"/>
                <a:cs typeface="Source Sans Pro"/>
                <a:sym typeface="Source Sans Pro"/>
              </a:defRPr>
            </a:lvl1pPr>
            <a:lvl2pPr marL="914400" marR="0" lvl="1" indent="-323850" algn="l" rtl="0">
              <a:lnSpc>
                <a:spcPct val="94000"/>
              </a:lnSpc>
              <a:spcBef>
                <a:spcPts val="400"/>
              </a:spcBef>
              <a:spcAft>
                <a:spcPts val="0"/>
              </a:spcAft>
              <a:buClr>
                <a:schemeClr val="dk2"/>
              </a:buClr>
              <a:buSzPts val="1500"/>
              <a:buFont typeface="Source Sans Pro"/>
              <a:buChar char="–"/>
              <a:defRPr sz="1500" b="0" i="1" u="none" strike="noStrike" cap="none">
                <a:solidFill>
                  <a:schemeClr val="dk2"/>
                </a:solidFill>
                <a:latin typeface="Source Sans Pro"/>
                <a:ea typeface="Source Sans Pro"/>
                <a:cs typeface="Source Sans Pro"/>
                <a:sym typeface="Source Sans Pro"/>
              </a:defRPr>
            </a:lvl2pPr>
            <a:lvl3pPr marL="1371600" marR="0" lvl="2" indent="-317500" algn="l" rtl="0">
              <a:lnSpc>
                <a:spcPct val="94000"/>
              </a:lnSpc>
              <a:spcBef>
                <a:spcPts val="40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3pPr>
            <a:lvl4pPr marL="1828800" marR="0" lvl="3" indent="-317500" algn="l" rtl="0">
              <a:lnSpc>
                <a:spcPct val="94000"/>
              </a:lnSpc>
              <a:spcBef>
                <a:spcPts val="400"/>
              </a:spcBef>
              <a:spcAft>
                <a:spcPts val="0"/>
              </a:spcAft>
              <a:buClr>
                <a:schemeClr val="dk2"/>
              </a:buClr>
              <a:buSzPts val="1400"/>
              <a:buFont typeface="Source Sans Pro"/>
              <a:buChar char="–"/>
              <a:defRPr sz="1400" b="0" i="1" u="none" strike="noStrike" cap="none">
                <a:solidFill>
                  <a:schemeClr val="dk2"/>
                </a:solidFill>
                <a:latin typeface="Source Sans Pro"/>
                <a:ea typeface="Source Sans Pro"/>
                <a:cs typeface="Source Sans Pro"/>
                <a:sym typeface="Source Sans Pro"/>
              </a:defRPr>
            </a:lvl4pPr>
            <a:lvl5pPr marL="2286000" marR="0" lvl="4" indent="-304800" algn="l" rtl="0">
              <a:lnSpc>
                <a:spcPct val="94000"/>
              </a:lnSpc>
              <a:spcBef>
                <a:spcPts val="400"/>
              </a:spcBef>
              <a:spcAft>
                <a:spcPts val="0"/>
              </a:spcAft>
              <a:buClr>
                <a:schemeClr val="dk2"/>
              </a:buClr>
              <a:buSzPts val="1200"/>
              <a:buFont typeface="Source Sans Pro"/>
              <a:buChar char="■"/>
              <a:defRPr sz="1200" b="0" i="0" u="none" strike="noStrike" cap="none">
                <a:solidFill>
                  <a:schemeClr val="dk2"/>
                </a:solidFill>
                <a:latin typeface="Source Sans Pro"/>
                <a:ea typeface="Source Sans Pro"/>
                <a:cs typeface="Source Sans Pro"/>
                <a:sym typeface="Source Sans Pro"/>
              </a:defRPr>
            </a:lvl5pPr>
            <a:lvl6pPr marL="2743200" marR="0" lvl="5" indent="-304800" algn="l" rtl="0">
              <a:lnSpc>
                <a:spcPct val="94000"/>
              </a:lnSpc>
              <a:spcBef>
                <a:spcPts val="400"/>
              </a:spcBef>
              <a:spcAft>
                <a:spcPts val="0"/>
              </a:spcAft>
              <a:buClr>
                <a:schemeClr val="dk2"/>
              </a:buClr>
              <a:buSzPts val="1200"/>
              <a:buFont typeface="Source Sans Pro"/>
              <a:buChar char="–"/>
              <a:defRPr sz="1200" b="0" i="1" u="none" strike="noStrike" cap="none">
                <a:solidFill>
                  <a:schemeClr val="dk2"/>
                </a:solidFill>
                <a:latin typeface="Source Sans Pro"/>
                <a:ea typeface="Source Sans Pro"/>
                <a:cs typeface="Source Sans Pro"/>
                <a:sym typeface="Source Sans Pro"/>
              </a:defRPr>
            </a:lvl6pPr>
            <a:lvl7pPr marL="3200400" marR="0" lvl="6" indent="-304800" algn="l" rtl="0">
              <a:lnSpc>
                <a:spcPct val="94000"/>
              </a:lnSpc>
              <a:spcBef>
                <a:spcPts val="400"/>
              </a:spcBef>
              <a:spcAft>
                <a:spcPts val="0"/>
              </a:spcAft>
              <a:buClr>
                <a:schemeClr val="dk2"/>
              </a:buClr>
              <a:buSzPts val="1200"/>
              <a:buFont typeface="Source Sans Pro"/>
              <a:buChar char="■"/>
              <a:defRPr sz="1200" b="0" i="0" u="none" strike="noStrike" cap="none">
                <a:solidFill>
                  <a:schemeClr val="dk2"/>
                </a:solidFill>
                <a:latin typeface="Source Sans Pro"/>
                <a:ea typeface="Source Sans Pro"/>
                <a:cs typeface="Source Sans Pro"/>
                <a:sym typeface="Source Sans Pro"/>
              </a:defRPr>
            </a:lvl7pPr>
            <a:lvl8pPr marL="3657600" marR="0" lvl="7" indent="-304800" algn="l" rtl="0">
              <a:lnSpc>
                <a:spcPct val="94000"/>
              </a:lnSpc>
              <a:spcBef>
                <a:spcPts val="400"/>
              </a:spcBef>
              <a:spcAft>
                <a:spcPts val="0"/>
              </a:spcAft>
              <a:buClr>
                <a:schemeClr val="dk2"/>
              </a:buClr>
              <a:buSzPts val="1200"/>
              <a:buFont typeface="Source Sans Pro"/>
              <a:buChar char="–"/>
              <a:defRPr sz="1200" b="0" i="1" u="none" strike="noStrike" cap="none">
                <a:solidFill>
                  <a:schemeClr val="dk2"/>
                </a:solidFill>
                <a:latin typeface="Source Sans Pro"/>
                <a:ea typeface="Source Sans Pro"/>
                <a:cs typeface="Source Sans Pro"/>
                <a:sym typeface="Source Sans Pro"/>
              </a:defRPr>
            </a:lvl8pPr>
            <a:lvl9pPr marL="4114800" marR="0" lvl="8" indent="-304800" algn="l" rtl="0">
              <a:lnSpc>
                <a:spcPct val="94000"/>
              </a:lnSpc>
              <a:spcBef>
                <a:spcPts val="400"/>
              </a:spcBef>
              <a:spcAft>
                <a:spcPts val="200"/>
              </a:spcAft>
              <a:buClr>
                <a:schemeClr val="dk2"/>
              </a:buClr>
              <a:buSzPts val="1200"/>
              <a:buFont typeface="Source Sans Pro"/>
              <a:buChar char="■"/>
              <a:defRPr sz="1200" b="0" i="0" u="none" strike="noStrike" cap="none">
                <a:solidFill>
                  <a:schemeClr val="dk2"/>
                </a:solidFill>
                <a:latin typeface="Source Sans Pro"/>
                <a:ea typeface="Source Sans Pro"/>
                <a:cs typeface="Source Sans Pro"/>
                <a:sym typeface="Source Sans Pro"/>
              </a:defRPr>
            </a:lvl9pPr>
          </a:lstStyle>
          <a:p>
            <a:endParaRPr/>
          </a:p>
        </p:txBody>
      </p:sp>
      <p:sp>
        <p:nvSpPr>
          <p:cNvPr id="108" name="Shape 108"/>
          <p:cNvSpPr txBox="1">
            <a:spLocks noGrp="1"/>
          </p:cNvSpPr>
          <p:nvPr>
            <p:ph type="body" idx="2"/>
          </p:nvPr>
        </p:nvSpPr>
        <p:spPr>
          <a:xfrm>
            <a:off x="542925" y="2142258"/>
            <a:ext cx="2891790" cy="2258292"/>
          </a:xfrm>
          <a:prstGeom prst="rect">
            <a:avLst/>
          </a:prstGeom>
          <a:noFill/>
          <a:ln>
            <a:noFill/>
          </a:ln>
        </p:spPr>
        <p:txBody>
          <a:bodyPr spcFirstLastPara="1" wrap="square" lIns="68575" tIns="68575" rIns="68575" bIns="68575" anchor="t" anchorCtr="0"/>
          <a:lstStyle>
            <a:lvl1pPr marL="457200" marR="0" lvl="0" indent="-228600" algn="l" rtl="0">
              <a:lnSpc>
                <a:spcPct val="113000"/>
              </a:lnSpc>
              <a:spcBef>
                <a:spcPts val="0"/>
              </a:spcBef>
              <a:spcAft>
                <a:spcPts val="0"/>
              </a:spcAft>
              <a:buClr>
                <a:schemeClr val="dk2"/>
              </a:buClr>
              <a:buSzPts val="1200"/>
              <a:buFont typeface="Source Sans Pro"/>
              <a:buNone/>
              <a:defRPr sz="1200" b="0" i="0" u="none" strike="noStrike" cap="none">
                <a:solidFill>
                  <a:schemeClr val="dk2"/>
                </a:solidFill>
                <a:latin typeface="Source Sans Pro"/>
                <a:ea typeface="Source Sans Pro"/>
                <a:cs typeface="Source Sans Pro"/>
                <a:sym typeface="Source Sans Pro"/>
              </a:defRPr>
            </a:lvl1pPr>
            <a:lvl2pPr marL="914400" marR="0" lvl="1" indent="-228600" algn="l" rtl="0">
              <a:lnSpc>
                <a:spcPct val="94000"/>
              </a:lnSpc>
              <a:spcBef>
                <a:spcPts val="1100"/>
              </a:spcBef>
              <a:spcAft>
                <a:spcPts val="0"/>
              </a:spcAft>
              <a:buClr>
                <a:schemeClr val="dk2"/>
              </a:buClr>
              <a:buSzPts val="1100"/>
              <a:buFont typeface="Source Sans Pro"/>
              <a:buNone/>
              <a:defRPr sz="1100" b="0" i="1" u="none" strike="noStrike" cap="none">
                <a:solidFill>
                  <a:schemeClr val="dk2"/>
                </a:solidFill>
                <a:latin typeface="Source Sans Pro"/>
                <a:ea typeface="Source Sans Pro"/>
                <a:cs typeface="Source Sans Pro"/>
                <a:sym typeface="Source Sans Pro"/>
              </a:defRPr>
            </a:lvl2pPr>
            <a:lvl3pPr marL="1371600" marR="0" lvl="2" indent="-228600" algn="l" rtl="0">
              <a:lnSpc>
                <a:spcPct val="94000"/>
              </a:lnSpc>
              <a:spcBef>
                <a:spcPts val="400"/>
              </a:spcBef>
              <a:spcAft>
                <a:spcPts val="0"/>
              </a:spcAft>
              <a:buClr>
                <a:schemeClr val="dk2"/>
              </a:buClr>
              <a:buSzPts val="900"/>
              <a:buFont typeface="Source Sans Pro"/>
              <a:buNone/>
              <a:defRPr sz="900" b="0" i="0" u="none" strike="noStrike" cap="none">
                <a:solidFill>
                  <a:schemeClr val="dk2"/>
                </a:solidFill>
                <a:latin typeface="Source Sans Pro"/>
                <a:ea typeface="Source Sans Pro"/>
                <a:cs typeface="Source Sans Pro"/>
                <a:sym typeface="Source Sans Pro"/>
              </a:defRPr>
            </a:lvl3pPr>
            <a:lvl4pPr marL="1828800" marR="0" lvl="3" indent="-228600" algn="l" rtl="0">
              <a:lnSpc>
                <a:spcPct val="94000"/>
              </a:lnSpc>
              <a:spcBef>
                <a:spcPts val="400"/>
              </a:spcBef>
              <a:spcAft>
                <a:spcPts val="0"/>
              </a:spcAft>
              <a:buClr>
                <a:schemeClr val="dk2"/>
              </a:buClr>
              <a:buSzPts val="800"/>
              <a:buFont typeface="Source Sans Pro"/>
              <a:buNone/>
              <a:defRPr sz="800" b="0" i="1" u="none" strike="noStrike" cap="none">
                <a:solidFill>
                  <a:schemeClr val="dk2"/>
                </a:solidFill>
                <a:latin typeface="Source Sans Pro"/>
                <a:ea typeface="Source Sans Pro"/>
                <a:cs typeface="Source Sans Pro"/>
                <a:sym typeface="Source Sans Pro"/>
              </a:defRPr>
            </a:lvl4pPr>
            <a:lvl5pPr marL="2286000" marR="0" lvl="4" indent="-228600" algn="l" rtl="0">
              <a:lnSpc>
                <a:spcPct val="94000"/>
              </a:lnSpc>
              <a:spcBef>
                <a:spcPts val="400"/>
              </a:spcBef>
              <a:spcAft>
                <a:spcPts val="0"/>
              </a:spcAft>
              <a:buClr>
                <a:schemeClr val="dk2"/>
              </a:buClr>
              <a:buSzPts val="800"/>
              <a:buFont typeface="Source Sans Pro"/>
              <a:buNone/>
              <a:defRPr sz="800" b="0" i="0" u="none" strike="noStrike" cap="none">
                <a:solidFill>
                  <a:schemeClr val="dk2"/>
                </a:solidFill>
                <a:latin typeface="Source Sans Pro"/>
                <a:ea typeface="Source Sans Pro"/>
                <a:cs typeface="Source Sans Pro"/>
                <a:sym typeface="Source Sans Pro"/>
              </a:defRPr>
            </a:lvl5pPr>
            <a:lvl6pPr marL="2743200" marR="0" lvl="5" indent="-228600" algn="l" rtl="0">
              <a:lnSpc>
                <a:spcPct val="94000"/>
              </a:lnSpc>
              <a:spcBef>
                <a:spcPts val="400"/>
              </a:spcBef>
              <a:spcAft>
                <a:spcPts val="0"/>
              </a:spcAft>
              <a:buClr>
                <a:schemeClr val="dk2"/>
              </a:buClr>
              <a:buSzPts val="800"/>
              <a:buFont typeface="Source Sans Pro"/>
              <a:buNone/>
              <a:defRPr sz="800" b="0" i="1" u="none" strike="noStrike" cap="none">
                <a:solidFill>
                  <a:schemeClr val="dk2"/>
                </a:solidFill>
                <a:latin typeface="Source Sans Pro"/>
                <a:ea typeface="Source Sans Pro"/>
                <a:cs typeface="Source Sans Pro"/>
                <a:sym typeface="Source Sans Pro"/>
              </a:defRPr>
            </a:lvl6pPr>
            <a:lvl7pPr marL="3200400" marR="0" lvl="6" indent="-228600" algn="l" rtl="0">
              <a:lnSpc>
                <a:spcPct val="94000"/>
              </a:lnSpc>
              <a:spcBef>
                <a:spcPts val="400"/>
              </a:spcBef>
              <a:spcAft>
                <a:spcPts val="0"/>
              </a:spcAft>
              <a:buClr>
                <a:schemeClr val="dk2"/>
              </a:buClr>
              <a:buSzPts val="800"/>
              <a:buFont typeface="Source Sans Pro"/>
              <a:buNone/>
              <a:defRPr sz="800" b="0" i="0" u="none" strike="noStrike" cap="none">
                <a:solidFill>
                  <a:schemeClr val="dk2"/>
                </a:solidFill>
                <a:latin typeface="Source Sans Pro"/>
                <a:ea typeface="Source Sans Pro"/>
                <a:cs typeface="Source Sans Pro"/>
                <a:sym typeface="Source Sans Pro"/>
              </a:defRPr>
            </a:lvl7pPr>
            <a:lvl8pPr marL="3657600" marR="0" lvl="7" indent="-228600" algn="l" rtl="0">
              <a:lnSpc>
                <a:spcPct val="94000"/>
              </a:lnSpc>
              <a:spcBef>
                <a:spcPts val="400"/>
              </a:spcBef>
              <a:spcAft>
                <a:spcPts val="0"/>
              </a:spcAft>
              <a:buClr>
                <a:schemeClr val="dk2"/>
              </a:buClr>
              <a:buSzPts val="800"/>
              <a:buFont typeface="Source Sans Pro"/>
              <a:buNone/>
              <a:defRPr sz="800" b="0" i="1" u="none" strike="noStrike" cap="none">
                <a:solidFill>
                  <a:schemeClr val="dk2"/>
                </a:solidFill>
                <a:latin typeface="Source Sans Pro"/>
                <a:ea typeface="Source Sans Pro"/>
                <a:cs typeface="Source Sans Pro"/>
                <a:sym typeface="Source Sans Pro"/>
              </a:defRPr>
            </a:lvl8pPr>
            <a:lvl9pPr marL="4114800" marR="0" lvl="8" indent="-228600" algn="l" rtl="0">
              <a:lnSpc>
                <a:spcPct val="94000"/>
              </a:lnSpc>
              <a:spcBef>
                <a:spcPts val="400"/>
              </a:spcBef>
              <a:spcAft>
                <a:spcPts val="200"/>
              </a:spcAft>
              <a:buClr>
                <a:schemeClr val="dk2"/>
              </a:buClr>
              <a:buSzPts val="800"/>
              <a:buFont typeface="Source Sans Pro"/>
              <a:buNone/>
              <a:defRPr sz="800" b="0" i="0" u="none" strike="noStrike" cap="none">
                <a:solidFill>
                  <a:schemeClr val="dk2"/>
                </a:solidFill>
                <a:latin typeface="Source Sans Pro"/>
                <a:ea typeface="Source Sans Pro"/>
                <a:cs typeface="Source Sans Pro"/>
                <a:sym typeface="Source Sans Pro"/>
              </a:defRPr>
            </a:lvl9pPr>
          </a:lstStyle>
          <a:p>
            <a:endParaRPr/>
          </a:p>
        </p:txBody>
      </p:sp>
      <p:sp>
        <p:nvSpPr>
          <p:cNvPr id="109" name="Shape 109"/>
          <p:cNvSpPr txBox="1">
            <a:spLocks noGrp="1"/>
          </p:cNvSpPr>
          <p:nvPr>
            <p:ph type="dt" idx="10"/>
          </p:nvPr>
        </p:nvSpPr>
        <p:spPr>
          <a:xfrm>
            <a:off x="542925" y="4840039"/>
            <a:ext cx="903429"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110" name="Shape 110"/>
          <p:cNvSpPr txBox="1">
            <a:spLocks noGrp="1"/>
          </p:cNvSpPr>
          <p:nvPr>
            <p:ph type="ftr" idx="11"/>
          </p:nvPr>
        </p:nvSpPr>
        <p:spPr>
          <a:xfrm>
            <a:off x="1654459" y="4840039"/>
            <a:ext cx="1780256"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111" name="Shape 111"/>
          <p:cNvSpPr txBox="1">
            <a:spLocks noGrp="1"/>
          </p:cNvSpPr>
          <p:nvPr>
            <p:ph type="sldNum" idx="12"/>
          </p:nvPr>
        </p:nvSpPr>
        <p:spPr>
          <a:xfrm>
            <a:off x="7412355" y="4840039"/>
            <a:ext cx="1197219" cy="303461"/>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chemeClr val="dk2"/>
                </a:solidFill>
                <a:latin typeface="Source Sans Pro"/>
                <a:ea typeface="Source Sans Pro"/>
                <a:cs typeface="Source Sans Pro"/>
                <a:sym typeface="Source Sans Pro"/>
              </a:defRPr>
            </a:lvl1pPr>
            <a:lvl2pPr marL="0" marR="0" lvl="1" indent="0" algn="r" rtl="0">
              <a:spcBef>
                <a:spcPts val="0"/>
              </a:spcBef>
              <a:buNone/>
              <a:defRPr sz="900" b="0" i="0" u="none" strike="noStrike" cap="none">
                <a:solidFill>
                  <a:schemeClr val="dk2"/>
                </a:solidFill>
                <a:latin typeface="Source Sans Pro"/>
                <a:ea typeface="Source Sans Pro"/>
                <a:cs typeface="Source Sans Pro"/>
                <a:sym typeface="Source Sans Pro"/>
              </a:defRPr>
            </a:lvl2pPr>
            <a:lvl3pPr marL="0" marR="0" lvl="2" indent="0" algn="r" rtl="0">
              <a:spcBef>
                <a:spcPts val="0"/>
              </a:spcBef>
              <a:buNone/>
              <a:defRPr sz="900" b="0" i="0" u="none" strike="noStrike" cap="none">
                <a:solidFill>
                  <a:schemeClr val="dk2"/>
                </a:solidFill>
                <a:latin typeface="Source Sans Pro"/>
                <a:ea typeface="Source Sans Pro"/>
                <a:cs typeface="Source Sans Pro"/>
                <a:sym typeface="Source Sans Pro"/>
              </a:defRPr>
            </a:lvl3pPr>
            <a:lvl4pPr marL="0" marR="0" lvl="3" indent="0" algn="r" rtl="0">
              <a:spcBef>
                <a:spcPts val="0"/>
              </a:spcBef>
              <a:buNone/>
              <a:defRPr sz="900" b="0" i="0" u="none" strike="noStrike" cap="none">
                <a:solidFill>
                  <a:schemeClr val="dk2"/>
                </a:solidFill>
                <a:latin typeface="Source Sans Pro"/>
                <a:ea typeface="Source Sans Pro"/>
                <a:cs typeface="Source Sans Pro"/>
                <a:sym typeface="Source Sans Pro"/>
              </a:defRPr>
            </a:lvl4pPr>
            <a:lvl5pPr marL="0" marR="0" lvl="4" indent="0" algn="r" rtl="0">
              <a:spcBef>
                <a:spcPts val="0"/>
              </a:spcBef>
              <a:buNone/>
              <a:defRPr sz="900" b="0" i="0" u="none" strike="noStrike" cap="none">
                <a:solidFill>
                  <a:schemeClr val="dk2"/>
                </a:solidFill>
                <a:latin typeface="Source Sans Pro"/>
                <a:ea typeface="Source Sans Pro"/>
                <a:cs typeface="Source Sans Pro"/>
                <a:sym typeface="Source Sans Pro"/>
              </a:defRPr>
            </a:lvl5pPr>
            <a:lvl6pPr marL="0" marR="0" lvl="5" indent="0" algn="r" rtl="0">
              <a:spcBef>
                <a:spcPts val="0"/>
              </a:spcBef>
              <a:buNone/>
              <a:defRPr sz="900" b="0" i="0" u="none" strike="noStrike" cap="none">
                <a:solidFill>
                  <a:schemeClr val="dk2"/>
                </a:solidFill>
                <a:latin typeface="Source Sans Pro"/>
                <a:ea typeface="Source Sans Pro"/>
                <a:cs typeface="Source Sans Pro"/>
                <a:sym typeface="Source Sans Pro"/>
              </a:defRPr>
            </a:lvl6pPr>
            <a:lvl7pPr marL="0" marR="0" lvl="6" indent="0" algn="r" rtl="0">
              <a:spcBef>
                <a:spcPts val="0"/>
              </a:spcBef>
              <a:buNone/>
              <a:defRPr sz="900" b="0" i="0" u="none" strike="noStrike" cap="none">
                <a:solidFill>
                  <a:schemeClr val="dk2"/>
                </a:solidFill>
                <a:latin typeface="Source Sans Pro"/>
                <a:ea typeface="Source Sans Pro"/>
                <a:cs typeface="Source Sans Pro"/>
                <a:sym typeface="Source Sans Pro"/>
              </a:defRPr>
            </a:lvl7pPr>
            <a:lvl8pPr marL="0" marR="0" lvl="7" indent="0" algn="r" rtl="0">
              <a:spcBef>
                <a:spcPts val="0"/>
              </a:spcBef>
              <a:buNone/>
              <a:defRPr sz="900" b="0" i="0" u="none" strike="noStrike" cap="none">
                <a:solidFill>
                  <a:schemeClr val="dk2"/>
                </a:solidFill>
                <a:latin typeface="Source Sans Pro"/>
                <a:ea typeface="Source Sans Pro"/>
                <a:cs typeface="Source Sans Pro"/>
                <a:sym typeface="Source Sans Pro"/>
              </a:defRPr>
            </a:lvl8pPr>
            <a:lvl9pPr marL="0" marR="0" lvl="8" indent="0" algn="r" rtl="0">
              <a:spcBef>
                <a:spcPts val="0"/>
              </a:spcBef>
              <a:buNone/>
              <a:defRPr sz="900" b="0" i="0" u="none" strike="noStrike" cap="none">
                <a:solidFill>
                  <a:schemeClr val="dk2"/>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
        <p:nvSpPr>
          <p:cNvPr id="112" name="Shape 112"/>
          <p:cNvSpPr/>
          <p:nvPr/>
        </p:nvSpPr>
        <p:spPr>
          <a:xfrm>
            <a:off x="3977640" y="282"/>
            <a:ext cx="171450" cy="5143500"/>
          </a:xfrm>
          <a:prstGeom prst="rect">
            <a:avLst/>
          </a:prstGeom>
          <a:solidFill>
            <a:schemeClr val="dk2"/>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13"/>
        <p:cNvGrpSpPr/>
        <p:nvPr/>
      </p:nvGrpSpPr>
      <p:grpSpPr>
        <a:xfrm>
          <a:off x="0" y="0"/>
          <a:ext cx="0" cy="0"/>
          <a:chOff x="0" y="0"/>
          <a:chExt cx="0" cy="0"/>
        </a:xfrm>
      </p:grpSpPr>
      <p:sp>
        <p:nvSpPr>
          <p:cNvPr id="114" name="Shape 114"/>
          <p:cNvSpPr/>
          <p:nvPr/>
        </p:nvSpPr>
        <p:spPr>
          <a:xfrm>
            <a:off x="0" y="282"/>
            <a:ext cx="3977640" cy="5143218"/>
          </a:xfrm>
          <a:prstGeom prst="rect">
            <a:avLst/>
          </a:prstGeom>
          <a:solidFill>
            <a:schemeClr val="accent1"/>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115" name="Shape 115"/>
          <p:cNvSpPr txBox="1">
            <a:spLocks noGrp="1"/>
          </p:cNvSpPr>
          <p:nvPr>
            <p:ph type="title"/>
          </p:nvPr>
        </p:nvSpPr>
        <p:spPr>
          <a:xfrm>
            <a:off x="542925" y="514350"/>
            <a:ext cx="2891790" cy="1618413"/>
          </a:xfrm>
          <a:prstGeom prst="rect">
            <a:avLst/>
          </a:prstGeom>
          <a:noFill/>
          <a:ln>
            <a:noFill/>
          </a:ln>
        </p:spPr>
        <p:txBody>
          <a:bodyPr spcFirstLastPara="1" wrap="square" lIns="68575" tIns="68575" rIns="68575" bIns="68575" anchor="t" anchorCtr="0"/>
          <a:lstStyle>
            <a:lvl1pPr marR="0" lvl="0" algn="l" rtl="0">
              <a:lnSpc>
                <a:spcPct val="84000"/>
              </a:lnSpc>
              <a:spcBef>
                <a:spcPts val="0"/>
              </a:spcBef>
              <a:spcAft>
                <a:spcPts val="0"/>
              </a:spcAft>
              <a:buClr>
                <a:schemeClr val="dk2"/>
              </a:buClr>
              <a:buSzPts val="3600"/>
              <a:buFont typeface="Source Sans Pro"/>
              <a:buNone/>
              <a:defRPr sz="3600" b="0" i="0" u="none" strike="noStrike" cap="none">
                <a:solidFill>
                  <a:schemeClr val="dk2"/>
                </a:solidFill>
                <a:latin typeface="Source Sans Pro"/>
                <a:ea typeface="Source Sans Pro"/>
                <a:cs typeface="Source Sans Pro"/>
                <a:sym typeface="Source Sans Pro"/>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16" name="Shape 116"/>
          <p:cNvSpPr>
            <a:spLocks noGrp="1"/>
          </p:cNvSpPr>
          <p:nvPr>
            <p:ph type="pic" idx="2"/>
          </p:nvPr>
        </p:nvSpPr>
        <p:spPr>
          <a:xfrm>
            <a:off x="4149090" y="0"/>
            <a:ext cx="4994910" cy="5143499"/>
          </a:xfrm>
          <a:prstGeom prst="rect">
            <a:avLst/>
          </a:prstGeom>
          <a:noFill/>
          <a:ln>
            <a:noFill/>
          </a:ln>
        </p:spPr>
        <p:txBody>
          <a:bodyPr spcFirstLastPara="1" wrap="square" lIns="68575" tIns="68575" rIns="68575" bIns="68575" anchor="t" anchorCtr="0"/>
          <a:lstStyle>
            <a:lvl1pPr marR="0" lvl="0" algn="l" rtl="0">
              <a:lnSpc>
                <a:spcPct val="94000"/>
              </a:lnSpc>
              <a:spcBef>
                <a:spcPts val="800"/>
              </a:spcBef>
              <a:spcAft>
                <a:spcPts val="0"/>
              </a:spcAft>
              <a:buClr>
                <a:schemeClr val="dk2"/>
              </a:buClr>
              <a:buSzPts val="1500"/>
              <a:buFont typeface="Source Sans Pro"/>
              <a:buNone/>
              <a:defRPr sz="1500" b="0" i="0" u="none" strike="noStrike" cap="none">
                <a:solidFill>
                  <a:schemeClr val="dk2"/>
                </a:solidFill>
                <a:latin typeface="Source Sans Pro"/>
                <a:ea typeface="Source Sans Pro"/>
                <a:cs typeface="Source Sans Pro"/>
                <a:sym typeface="Source Sans Pro"/>
              </a:defRPr>
            </a:lvl1pPr>
            <a:lvl2pPr marR="0" lvl="1" algn="l" rtl="0">
              <a:lnSpc>
                <a:spcPct val="94000"/>
              </a:lnSpc>
              <a:spcBef>
                <a:spcPts val="400"/>
              </a:spcBef>
              <a:spcAft>
                <a:spcPts val="0"/>
              </a:spcAft>
              <a:buClr>
                <a:schemeClr val="dk2"/>
              </a:buClr>
              <a:buSzPts val="1500"/>
              <a:buFont typeface="Source Sans Pro"/>
              <a:buNone/>
              <a:defRPr sz="1500" b="0" i="1" u="none" strike="noStrike" cap="none">
                <a:solidFill>
                  <a:schemeClr val="dk2"/>
                </a:solidFill>
                <a:latin typeface="Source Sans Pro"/>
                <a:ea typeface="Source Sans Pro"/>
                <a:cs typeface="Source Sans Pro"/>
                <a:sym typeface="Source Sans Pro"/>
              </a:defRPr>
            </a:lvl2pPr>
            <a:lvl3pPr marR="0" lvl="2" algn="l" rtl="0">
              <a:lnSpc>
                <a:spcPct val="94000"/>
              </a:lnSpc>
              <a:spcBef>
                <a:spcPts val="400"/>
              </a:spcBef>
              <a:spcAft>
                <a:spcPts val="0"/>
              </a:spcAft>
              <a:buClr>
                <a:schemeClr val="dk2"/>
              </a:buClr>
              <a:buSzPts val="1500"/>
              <a:buFont typeface="Source Sans Pro"/>
              <a:buNone/>
              <a:defRPr sz="1500" b="0" i="0" u="none" strike="noStrike" cap="none">
                <a:solidFill>
                  <a:schemeClr val="dk2"/>
                </a:solidFill>
                <a:latin typeface="Source Sans Pro"/>
                <a:ea typeface="Source Sans Pro"/>
                <a:cs typeface="Source Sans Pro"/>
                <a:sym typeface="Source Sans Pro"/>
              </a:defRPr>
            </a:lvl3pPr>
            <a:lvl4pPr marR="0" lvl="3" algn="l" rtl="0">
              <a:lnSpc>
                <a:spcPct val="94000"/>
              </a:lnSpc>
              <a:spcBef>
                <a:spcPts val="400"/>
              </a:spcBef>
              <a:spcAft>
                <a:spcPts val="0"/>
              </a:spcAft>
              <a:buClr>
                <a:schemeClr val="dk2"/>
              </a:buClr>
              <a:buSzPts val="1500"/>
              <a:buFont typeface="Source Sans Pro"/>
              <a:buNone/>
              <a:defRPr sz="1500" b="0" i="1" u="none" strike="noStrike" cap="none">
                <a:solidFill>
                  <a:schemeClr val="dk2"/>
                </a:solidFill>
                <a:latin typeface="Source Sans Pro"/>
                <a:ea typeface="Source Sans Pro"/>
                <a:cs typeface="Source Sans Pro"/>
                <a:sym typeface="Source Sans Pro"/>
              </a:defRPr>
            </a:lvl4pPr>
            <a:lvl5pPr marR="0" lvl="4" algn="l" rtl="0">
              <a:lnSpc>
                <a:spcPct val="94000"/>
              </a:lnSpc>
              <a:spcBef>
                <a:spcPts val="400"/>
              </a:spcBef>
              <a:spcAft>
                <a:spcPts val="0"/>
              </a:spcAft>
              <a:buClr>
                <a:schemeClr val="dk2"/>
              </a:buClr>
              <a:buSzPts val="1500"/>
              <a:buFont typeface="Source Sans Pro"/>
              <a:buNone/>
              <a:defRPr sz="1500" b="0" i="0" u="none" strike="noStrike" cap="none">
                <a:solidFill>
                  <a:schemeClr val="dk2"/>
                </a:solidFill>
                <a:latin typeface="Source Sans Pro"/>
                <a:ea typeface="Source Sans Pro"/>
                <a:cs typeface="Source Sans Pro"/>
                <a:sym typeface="Source Sans Pro"/>
              </a:defRPr>
            </a:lvl5pPr>
            <a:lvl6pPr marR="0" lvl="5" algn="l" rtl="0">
              <a:lnSpc>
                <a:spcPct val="94000"/>
              </a:lnSpc>
              <a:spcBef>
                <a:spcPts val="400"/>
              </a:spcBef>
              <a:spcAft>
                <a:spcPts val="0"/>
              </a:spcAft>
              <a:buClr>
                <a:schemeClr val="dk2"/>
              </a:buClr>
              <a:buSzPts val="1500"/>
              <a:buFont typeface="Source Sans Pro"/>
              <a:buNone/>
              <a:defRPr sz="1500" b="0" i="1" u="none" strike="noStrike" cap="none">
                <a:solidFill>
                  <a:schemeClr val="dk2"/>
                </a:solidFill>
                <a:latin typeface="Source Sans Pro"/>
                <a:ea typeface="Source Sans Pro"/>
                <a:cs typeface="Source Sans Pro"/>
                <a:sym typeface="Source Sans Pro"/>
              </a:defRPr>
            </a:lvl6pPr>
            <a:lvl7pPr marR="0" lvl="6" algn="l" rtl="0">
              <a:lnSpc>
                <a:spcPct val="94000"/>
              </a:lnSpc>
              <a:spcBef>
                <a:spcPts val="400"/>
              </a:spcBef>
              <a:spcAft>
                <a:spcPts val="0"/>
              </a:spcAft>
              <a:buClr>
                <a:schemeClr val="dk2"/>
              </a:buClr>
              <a:buSzPts val="1500"/>
              <a:buFont typeface="Source Sans Pro"/>
              <a:buNone/>
              <a:defRPr sz="1500" b="0" i="0" u="none" strike="noStrike" cap="none">
                <a:solidFill>
                  <a:schemeClr val="dk2"/>
                </a:solidFill>
                <a:latin typeface="Source Sans Pro"/>
                <a:ea typeface="Source Sans Pro"/>
                <a:cs typeface="Source Sans Pro"/>
                <a:sym typeface="Source Sans Pro"/>
              </a:defRPr>
            </a:lvl7pPr>
            <a:lvl8pPr marR="0" lvl="7" algn="l" rtl="0">
              <a:lnSpc>
                <a:spcPct val="94000"/>
              </a:lnSpc>
              <a:spcBef>
                <a:spcPts val="400"/>
              </a:spcBef>
              <a:spcAft>
                <a:spcPts val="0"/>
              </a:spcAft>
              <a:buClr>
                <a:schemeClr val="dk2"/>
              </a:buClr>
              <a:buSzPts val="1500"/>
              <a:buFont typeface="Source Sans Pro"/>
              <a:buNone/>
              <a:defRPr sz="1500" b="0" i="1" u="none" strike="noStrike" cap="none">
                <a:solidFill>
                  <a:schemeClr val="dk2"/>
                </a:solidFill>
                <a:latin typeface="Source Sans Pro"/>
                <a:ea typeface="Source Sans Pro"/>
                <a:cs typeface="Source Sans Pro"/>
                <a:sym typeface="Source Sans Pro"/>
              </a:defRPr>
            </a:lvl8pPr>
            <a:lvl9pPr marR="0" lvl="8" algn="l" rtl="0">
              <a:lnSpc>
                <a:spcPct val="94000"/>
              </a:lnSpc>
              <a:spcBef>
                <a:spcPts val="400"/>
              </a:spcBef>
              <a:spcAft>
                <a:spcPts val="200"/>
              </a:spcAft>
              <a:buClr>
                <a:schemeClr val="dk2"/>
              </a:buClr>
              <a:buSzPts val="1500"/>
              <a:buFont typeface="Source Sans Pro"/>
              <a:buNone/>
              <a:defRPr sz="1500" b="0" i="0" u="none" strike="noStrike" cap="none">
                <a:solidFill>
                  <a:schemeClr val="dk2"/>
                </a:solidFill>
                <a:latin typeface="Source Sans Pro"/>
                <a:ea typeface="Source Sans Pro"/>
                <a:cs typeface="Source Sans Pro"/>
                <a:sym typeface="Source Sans Pro"/>
              </a:defRPr>
            </a:lvl9pPr>
          </a:lstStyle>
          <a:p>
            <a:endParaRPr/>
          </a:p>
        </p:txBody>
      </p:sp>
      <p:sp>
        <p:nvSpPr>
          <p:cNvPr id="117" name="Shape 117"/>
          <p:cNvSpPr txBox="1">
            <a:spLocks noGrp="1"/>
          </p:cNvSpPr>
          <p:nvPr>
            <p:ph type="body" idx="1"/>
          </p:nvPr>
        </p:nvSpPr>
        <p:spPr>
          <a:xfrm>
            <a:off x="542925" y="2141976"/>
            <a:ext cx="2891790" cy="2258574"/>
          </a:xfrm>
          <a:prstGeom prst="rect">
            <a:avLst/>
          </a:prstGeom>
          <a:noFill/>
          <a:ln>
            <a:noFill/>
          </a:ln>
        </p:spPr>
        <p:txBody>
          <a:bodyPr spcFirstLastPara="1" wrap="square" lIns="68575" tIns="68575" rIns="68575" bIns="68575" anchor="t" anchorCtr="0"/>
          <a:lstStyle>
            <a:lvl1pPr marL="457200" marR="0" lvl="0" indent="-228600" algn="l" rtl="0">
              <a:lnSpc>
                <a:spcPct val="113000"/>
              </a:lnSpc>
              <a:spcBef>
                <a:spcPts val="0"/>
              </a:spcBef>
              <a:spcAft>
                <a:spcPts val="0"/>
              </a:spcAft>
              <a:buClr>
                <a:schemeClr val="dk2"/>
              </a:buClr>
              <a:buSzPts val="1200"/>
              <a:buFont typeface="Source Sans Pro"/>
              <a:buNone/>
              <a:defRPr sz="1200" b="0" i="0" u="none" strike="noStrike" cap="none">
                <a:solidFill>
                  <a:schemeClr val="dk2"/>
                </a:solidFill>
                <a:latin typeface="Source Sans Pro"/>
                <a:ea typeface="Source Sans Pro"/>
                <a:cs typeface="Source Sans Pro"/>
                <a:sym typeface="Source Sans Pro"/>
              </a:defRPr>
            </a:lvl1pPr>
            <a:lvl2pPr marL="914400" marR="0" lvl="1" indent="-228600" algn="l" rtl="0">
              <a:lnSpc>
                <a:spcPct val="94000"/>
              </a:lnSpc>
              <a:spcBef>
                <a:spcPts val="1100"/>
              </a:spcBef>
              <a:spcAft>
                <a:spcPts val="0"/>
              </a:spcAft>
              <a:buClr>
                <a:schemeClr val="dk2"/>
              </a:buClr>
              <a:buSzPts val="1100"/>
              <a:buFont typeface="Source Sans Pro"/>
              <a:buNone/>
              <a:defRPr sz="1100" b="0" i="1" u="none" strike="noStrike" cap="none">
                <a:solidFill>
                  <a:schemeClr val="dk2"/>
                </a:solidFill>
                <a:latin typeface="Source Sans Pro"/>
                <a:ea typeface="Source Sans Pro"/>
                <a:cs typeface="Source Sans Pro"/>
                <a:sym typeface="Source Sans Pro"/>
              </a:defRPr>
            </a:lvl2pPr>
            <a:lvl3pPr marL="1371600" marR="0" lvl="2" indent="-228600" algn="l" rtl="0">
              <a:lnSpc>
                <a:spcPct val="94000"/>
              </a:lnSpc>
              <a:spcBef>
                <a:spcPts val="400"/>
              </a:spcBef>
              <a:spcAft>
                <a:spcPts val="0"/>
              </a:spcAft>
              <a:buClr>
                <a:schemeClr val="dk2"/>
              </a:buClr>
              <a:buSzPts val="900"/>
              <a:buFont typeface="Source Sans Pro"/>
              <a:buNone/>
              <a:defRPr sz="900" b="0" i="0" u="none" strike="noStrike" cap="none">
                <a:solidFill>
                  <a:schemeClr val="dk2"/>
                </a:solidFill>
                <a:latin typeface="Source Sans Pro"/>
                <a:ea typeface="Source Sans Pro"/>
                <a:cs typeface="Source Sans Pro"/>
                <a:sym typeface="Source Sans Pro"/>
              </a:defRPr>
            </a:lvl3pPr>
            <a:lvl4pPr marL="1828800" marR="0" lvl="3" indent="-228600" algn="l" rtl="0">
              <a:lnSpc>
                <a:spcPct val="94000"/>
              </a:lnSpc>
              <a:spcBef>
                <a:spcPts val="400"/>
              </a:spcBef>
              <a:spcAft>
                <a:spcPts val="0"/>
              </a:spcAft>
              <a:buClr>
                <a:schemeClr val="dk2"/>
              </a:buClr>
              <a:buSzPts val="800"/>
              <a:buFont typeface="Source Sans Pro"/>
              <a:buNone/>
              <a:defRPr sz="800" b="0" i="1" u="none" strike="noStrike" cap="none">
                <a:solidFill>
                  <a:schemeClr val="dk2"/>
                </a:solidFill>
                <a:latin typeface="Source Sans Pro"/>
                <a:ea typeface="Source Sans Pro"/>
                <a:cs typeface="Source Sans Pro"/>
                <a:sym typeface="Source Sans Pro"/>
              </a:defRPr>
            </a:lvl4pPr>
            <a:lvl5pPr marL="2286000" marR="0" lvl="4" indent="-228600" algn="l" rtl="0">
              <a:lnSpc>
                <a:spcPct val="94000"/>
              </a:lnSpc>
              <a:spcBef>
                <a:spcPts val="400"/>
              </a:spcBef>
              <a:spcAft>
                <a:spcPts val="0"/>
              </a:spcAft>
              <a:buClr>
                <a:schemeClr val="dk2"/>
              </a:buClr>
              <a:buSzPts val="800"/>
              <a:buFont typeface="Source Sans Pro"/>
              <a:buNone/>
              <a:defRPr sz="800" b="0" i="0" u="none" strike="noStrike" cap="none">
                <a:solidFill>
                  <a:schemeClr val="dk2"/>
                </a:solidFill>
                <a:latin typeface="Source Sans Pro"/>
                <a:ea typeface="Source Sans Pro"/>
                <a:cs typeface="Source Sans Pro"/>
                <a:sym typeface="Source Sans Pro"/>
              </a:defRPr>
            </a:lvl5pPr>
            <a:lvl6pPr marL="2743200" marR="0" lvl="5" indent="-228600" algn="l" rtl="0">
              <a:lnSpc>
                <a:spcPct val="94000"/>
              </a:lnSpc>
              <a:spcBef>
                <a:spcPts val="400"/>
              </a:spcBef>
              <a:spcAft>
                <a:spcPts val="0"/>
              </a:spcAft>
              <a:buClr>
                <a:schemeClr val="dk2"/>
              </a:buClr>
              <a:buSzPts val="800"/>
              <a:buFont typeface="Source Sans Pro"/>
              <a:buNone/>
              <a:defRPr sz="800" b="0" i="1" u="none" strike="noStrike" cap="none">
                <a:solidFill>
                  <a:schemeClr val="dk2"/>
                </a:solidFill>
                <a:latin typeface="Source Sans Pro"/>
                <a:ea typeface="Source Sans Pro"/>
                <a:cs typeface="Source Sans Pro"/>
                <a:sym typeface="Source Sans Pro"/>
              </a:defRPr>
            </a:lvl6pPr>
            <a:lvl7pPr marL="3200400" marR="0" lvl="6" indent="-228600" algn="l" rtl="0">
              <a:lnSpc>
                <a:spcPct val="94000"/>
              </a:lnSpc>
              <a:spcBef>
                <a:spcPts val="400"/>
              </a:spcBef>
              <a:spcAft>
                <a:spcPts val="0"/>
              </a:spcAft>
              <a:buClr>
                <a:schemeClr val="dk2"/>
              </a:buClr>
              <a:buSzPts val="800"/>
              <a:buFont typeface="Source Sans Pro"/>
              <a:buNone/>
              <a:defRPr sz="800" b="0" i="0" u="none" strike="noStrike" cap="none">
                <a:solidFill>
                  <a:schemeClr val="dk2"/>
                </a:solidFill>
                <a:latin typeface="Source Sans Pro"/>
                <a:ea typeface="Source Sans Pro"/>
                <a:cs typeface="Source Sans Pro"/>
                <a:sym typeface="Source Sans Pro"/>
              </a:defRPr>
            </a:lvl7pPr>
            <a:lvl8pPr marL="3657600" marR="0" lvl="7" indent="-228600" algn="l" rtl="0">
              <a:lnSpc>
                <a:spcPct val="94000"/>
              </a:lnSpc>
              <a:spcBef>
                <a:spcPts val="400"/>
              </a:spcBef>
              <a:spcAft>
                <a:spcPts val="0"/>
              </a:spcAft>
              <a:buClr>
                <a:schemeClr val="dk2"/>
              </a:buClr>
              <a:buSzPts val="800"/>
              <a:buFont typeface="Source Sans Pro"/>
              <a:buNone/>
              <a:defRPr sz="800" b="0" i="1" u="none" strike="noStrike" cap="none">
                <a:solidFill>
                  <a:schemeClr val="dk2"/>
                </a:solidFill>
                <a:latin typeface="Source Sans Pro"/>
                <a:ea typeface="Source Sans Pro"/>
                <a:cs typeface="Source Sans Pro"/>
                <a:sym typeface="Source Sans Pro"/>
              </a:defRPr>
            </a:lvl8pPr>
            <a:lvl9pPr marL="4114800" marR="0" lvl="8" indent="-228600" algn="l" rtl="0">
              <a:lnSpc>
                <a:spcPct val="94000"/>
              </a:lnSpc>
              <a:spcBef>
                <a:spcPts val="400"/>
              </a:spcBef>
              <a:spcAft>
                <a:spcPts val="200"/>
              </a:spcAft>
              <a:buClr>
                <a:schemeClr val="dk2"/>
              </a:buClr>
              <a:buSzPts val="800"/>
              <a:buFont typeface="Source Sans Pro"/>
              <a:buNone/>
              <a:defRPr sz="800" b="0" i="0" u="none" strike="noStrike" cap="none">
                <a:solidFill>
                  <a:schemeClr val="dk2"/>
                </a:solidFill>
                <a:latin typeface="Source Sans Pro"/>
                <a:ea typeface="Source Sans Pro"/>
                <a:cs typeface="Source Sans Pro"/>
                <a:sym typeface="Source Sans Pro"/>
              </a:defRPr>
            </a:lvl9pPr>
          </a:lstStyle>
          <a:p>
            <a:endParaRPr/>
          </a:p>
        </p:txBody>
      </p:sp>
      <p:sp>
        <p:nvSpPr>
          <p:cNvPr id="118" name="Shape 118"/>
          <p:cNvSpPr txBox="1">
            <a:spLocks noGrp="1"/>
          </p:cNvSpPr>
          <p:nvPr>
            <p:ph type="dt" idx="10"/>
          </p:nvPr>
        </p:nvSpPr>
        <p:spPr>
          <a:xfrm>
            <a:off x="542925" y="4840039"/>
            <a:ext cx="903429"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119" name="Shape 119"/>
          <p:cNvSpPr txBox="1">
            <a:spLocks noGrp="1"/>
          </p:cNvSpPr>
          <p:nvPr>
            <p:ph type="ftr" idx="11"/>
          </p:nvPr>
        </p:nvSpPr>
        <p:spPr>
          <a:xfrm>
            <a:off x="1654459" y="4840039"/>
            <a:ext cx="1780256"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120" name="Shape 120"/>
          <p:cNvSpPr txBox="1">
            <a:spLocks noGrp="1"/>
          </p:cNvSpPr>
          <p:nvPr>
            <p:ph type="sldNum" idx="12"/>
          </p:nvPr>
        </p:nvSpPr>
        <p:spPr>
          <a:xfrm>
            <a:off x="7412355" y="4840039"/>
            <a:ext cx="1197219" cy="303461"/>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chemeClr val="dk2"/>
                </a:solidFill>
                <a:latin typeface="Source Sans Pro"/>
                <a:ea typeface="Source Sans Pro"/>
                <a:cs typeface="Source Sans Pro"/>
                <a:sym typeface="Source Sans Pro"/>
              </a:defRPr>
            </a:lvl1pPr>
            <a:lvl2pPr marL="0" marR="0" lvl="1" indent="0" algn="r" rtl="0">
              <a:spcBef>
                <a:spcPts val="0"/>
              </a:spcBef>
              <a:buNone/>
              <a:defRPr sz="900" b="0" i="0" u="none" strike="noStrike" cap="none">
                <a:solidFill>
                  <a:schemeClr val="dk2"/>
                </a:solidFill>
                <a:latin typeface="Source Sans Pro"/>
                <a:ea typeface="Source Sans Pro"/>
                <a:cs typeface="Source Sans Pro"/>
                <a:sym typeface="Source Sans Pro"/>
              </a:defRPr>
            </a:lvl2pPr>
            <a:lvl3pPr marL="0" marR="0" lvl="2" indent="0" algn="r" rtl="0">
              <a:spcBef>
                <a:spcPts val="0"/>
              </a:spcBef>
              <a:buNone/>
              <a:defRPr sz="900" b="0" i="0" u="none" strike="noStrike" cap="none">
                <a:solidFill>
                  <a:schemeClr val="dk2"/>
                </a:solidFill>
                <a:latin typeface="Source Sans Pro"/>
                <a:ea typeface="Source Sans Pro"/>
                <a:cs typeface="Source Sans Pro"/>
                <a:sym typeface="Source Sans Pro"/>
              </a:defRPr>
            </a:lvl3pPr>
            <a:lvl4pPr marL="0" marR="0" lvl="3" indent="0" algn="r" rtl="0">
              <a:spcBef>
                <a:spcPts val="0"/>
              </a:spcBef>
              <a:buNone/>
              <a:defRPr sz="900" b="0" i="0" u="none" strike="noStrike" cap="none">
                <a:solidFill>
                  <a:schemeClr val="dk2"/>
                </a:solidFill>
                <a:latin typeface="Source Sans Pro"/>
                <a:ea typeface="Source Sans Pro"/>
                <a:cs typeface="Source Sans Pro"/>
                <a:sym typeface="Source Sans Pro"/>
              </a:defRPr>
            </a:lvl4pPr>
            <a:lvl5pPr marL="0" marR="0" lvl="4" indent="0" algn="r" rtl="0">
              <a:spcBef>
                <a:spcPts val="0"/>
              </a:spcBef>
              <a:buNone/>
              <a:defRPr sz="900" b="0" i="0" u="none" strike="noStrike" cap="none">
                <a:solidFill>
                  <a:schemeClr val="dk2"/>
                </a:solidFill>
                <a:latin typeface="Source Sans Pro"/>
                <a:ea typeface="Source Sans Pro"/>
                <a:cs typeface="Source Sans Pro"/>
                <a:sym typeface="Source Sans Pro"/>
              </a:defRPr>
            </a:lvl5pPr>
            <a:lvl6pPr marL="0" marR="0" lvl="5" indent="0" algn="r" rtl="0">
              <a:spcBef>
                <a:spcPts val="0"/>
              </a:spcBef>
              <a:buNone/>
              <a:defRPr sz="900" b="0" i="0" u="none" strike="noStrike" cap="none">
                <a:solidFill>
                  <a:schemeClr val="dk2"/>
                </a:solidFill>
                <a:latin typeface="Source Sans Pro"/>
                <a:ea typeface="Source Sans Pro"/>
                <a:cs typeface="Source Sans Pro"/>
                <a:sym typeface="Source Sans Pro"/>
              </a:defRPr>
            </a:lvl6pPr>
            <a:lvl7pPr marL="0" marR="0" lvl="6" indent="0" algn="r" rtl="0">
              <a:spcBef>
                <a:spcPts val="0"/>
              </a:spcBef>
              <a:buNone/>
              <a:defRPr sz="900" b="0" i="0" u="none" strike="noStrike" cap="none">
                <a:solidFill>
                  <a:schemeClr val="dk2"/>
                </a:solidFill>
                <a:latin typeface="Source Sans Pro"/>
                <a:ea typeface="Source Sans Pro"/>
                <a:cs typeface="Source Sans Pro"/>
                <a:sym typeface="Source Sans Pro"/>
              </a:defRPr>
            </a:lvl7pPr>
            <a:lvl8pPr marL="0" marR="0" lvl="7" indent="0" algn="r" rtl="0">
              <a:spcBef>
                <a:spcPts val="0"/>
              </a:spcBef>
              <a:buNone/>
              <a:defRPr sz="900" b="0" i="0" u="none" strike="noStrike" cap="none">
                <a:solidFill>
                  <a:schemeClr val="dk2"/>
                </a:solidFill>
                <a:latin typeface="Source Sans Pro"/>
                <a:ea typeface="Source Sans Pro"/>
                <a:cs typeface="Source Sans Pro"/>
                <a:sym typeface="Source Sans Pro"/>
              </a:defRPr>
            </a:lvl8pPr>
            <a:lvl9pPr marL="0" marR="0" lvl="8" indent="0" algn="r" rtl="0">
              <a:spcBef>
                <a:spcPts val="0"/>
              </a:spcBef>
              <a:buNone/>
              <a:defRPr sz="900" b="0" i="0" u="none" strike="noStrike" cap="none">
                <a:solidFill>
                  <a:schemeClr val="dk2"/>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
        <p:nvSpPr>
          <p:cNvPr id="121" name="Shape 121"/>
          <p:cNvSpPr/>
          <p:nvPr/>
        </p:nvSpPr>
        <p:spPr>
          <a:xfrm>
            <a:off x="3977640" y="282"/>
            <a:ext cx="171450" cy="5143500"/>
          </a:xfrm>
          <a:prstGeom prst="rect">
            <a:avLst/>
          </a:prstGeom>
          <a:solidFill>
            <a:schemeClr val="dk2"/>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1028700" y="514350"/>
            <a:ext cx="7200900" cy="1114425"/>
          </a:xfrm>
          <a:prstGeom prst="rect">
            <a:avLst/>
          </a:prstGeom>
          <a:noFill/>
          <a:ln>
            <a:noFill/>
          </a:ln>
        </p:spPr>
        <p:txBody>
          <a:bodyPr spcFirstLastPara="1" wrap="square" lIns="68575" tIns="68575" rIns="68575" bIns="68575" anchor="t" anchorCtr="0"/>
          <a:lstStyle>
            <a:lvl1pPr marR="0" lvl="0" algn="l" rtl="0">
              <a:lnSpc>
                <a:spcPct val="89000"/>
              </a:lnSpc>
              <a:spcBef>
                <a:spcPts val="0"/>
              </a:spcBef>
              <a:spcAft>
                <a:spcPts val="0"/>
              </a:spcAft>
              <a:buClr>
                <a:schemeClr val="dk2"/>
              </a:buClr>
              <a:buSzPts val="3300"/>
              <a:buFont typeface="Source Sans Pro"/>
              <a:buNone/>
              <a:defRPr sz="3300" b="0" i="0" u="none" strike="noStrike" cap="none">
                <a:solidFill>
                  <a:schemeClr val="dk2"/>
                </a:solidFill>
                <a:latin typeface="Source Sans Pro"/>
                <a:ea typeface="Source Sans Pro"/>
                <a:cs typeface="Source Sans Pro"/>
                <a:sym typeface="Source Sans Pro"/>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24" name="Shape 124"/>
          <p:cNvSpPr txBox="1">
            <a:spLocks noGrp="1"/>
          </p:cNvSpPr>
          <p:nvPr>
            <p:ph type="body" idx="1"/>
          </p:nvPr>
        </p:nvSpPr>
        <p:spPr>
          <a:xfrm rot="5400000">
            <a:off x="3289697" y="-539353"/>
            <a:ext cx="2678906" cy="7200900"/>
          </a:xfrm>
          <a:prstGeom prst="rect">
            <a:avLst/>
          </a:prstGeom>
          <a:noFill/>
          <a:ln>
            <a:noFill/>
          </a:ln>
        </p:spPr>
        <p:txBody>
          <a:bodyPr spcFirstLastPara="1" wrap="square" lIns="68575" tIns="68575" rIns="68575" bIns="68575" anchor="t" anchorCtr="0"/>
          <a:lstStyle>
            <a:lvl1pPr marL="457200" marR="0" lvl="0" indent="-323850" algn="l" rtl="0">
              <a:lnSpc>
                <a:spcPct val="94000"/>
              </a:lnSpc>
              <a:spcBef>
                <a:spcPts val="800"/>
              </a:spcBef>
              <a:spcAft>
                <a:spcPts val="0"/>
              </a:spcAft>
              <a:buClr>
                <a:schemeClr val="dk2"/>
              </a:buClr>
              <a:buSzPts val="1500"/>
              <a:buFont typeface="Source Sans Pro"/>
              <a:buChar char="■"/>
              <a:defRPr sz="1500" b="0" i="0" u="none" strike="noStrike" cap="none">
                <a:solidFill>
                  <a:schemeClr val="dk2"/>
                </a:solidFill>
                <a:latin typeface="Source Sans Pro"/>
                <a:ea typeface="Source Sans Pro"/>
                <a:cs typeface="Source Sans Pro"/>
                <a:sym typeface="Source Sans Pro"/>
              </a:defRPr>
            </a:lvl1pPr>
            <a:lvl2pPr marL="914400" marR="0" lvl="1" indent="-323850" algn="l" rtl="0">
              <a:lnSpc>
                <a:spcPct val="94000"/>
              </a:lnSpc>
              <a:spcBef>
                <a:spcPts val="400"/>
              </a:spcBef>
              <a:spcAft>
                <a:spcPts val="0"/>
              </a:spcAft>
              <a:buClr>
                <a:schemeClr val="dk2"/>
              </a:buClr>
              <a:buSzPts val="1500"/>
              <a:buFont typeface="Source Sans Pro"/>
              <a:buChar char="–"/>
              <a:defRPr sz="1500" b="0" i="1" u="none" strike="noStrike" cap="none">
                <a:solidFill>
                  <a:schemeClr val="dk2"/>
                </a:solidFill>
                <a:latin typeface="Source Sans Pro"/>
                <a:ea typeface="Source Sans Pro"/>
                <a:cs typeface="Source Sans Pro"/>
                <a:sym typeface="Source Sans Pro"/>
              </a:defRPr>
            </a:lvl2pPr>
            <a:lvl3pPr marL="1371600" marR="0" lvl="2" indent="-317500" algn="l" rtl="0">
              <a:lnSpc>
                <a:spcPct val="94000"/>
              </a:lnSpc>
              <a:spcBef>
                <a:spcPts val="40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3pPr>
            <a:lvl4pPr marL="1828800" marR="0" lvl="3" indent="-317500" algn="l" rtl="0">
              <a:lnSpc>
                <a:spcPct val="94000"/>
              </a:lnSpc>
              <a:spcBef>
                <a:spcPts val="400"/>
              </a:spcBef>
              <a:spcAft>
                <a:spcPts val="0"/>
              </a:spcAft>
              <a:buClr>
                <a:schemeClr val="dk2"/>
              </a:buClr>
              <a:buSzPts val="1400"/>
              <a:buFont typeface="Source Sans Pro"/>
              <a:buChar char="–"/>
              <a:defRPr sz="1400" b="0" i="1" u="none" strike="noStrike" cap="none">
                <a:solidFill>
                  <a:schemeClr val="dk2"/>
                </a:solidFill>
                <a:latin typeface="Source Sans Pro"/>
                <a:ea typeface="Source Sans Pro"/>
                <a:cs typeface="Source Sans Pro"/>
                <a:sym typeface="Source Sans Pro"/>
              </a:defRPr>
            </a:lvl4pPr>
            <a:lvl5pPr marL="2286000" marR="0" lvl="4" indent="-304800" algn="l" rtl="0">
              <a:lnSpc>
                <a:spcPct val="94000"/>
              </a:lnSpc>
              <a:spcBef>
                <a:spcPts val="400"/>
              </a:spcBef>
              <a:spcAft>
                <a:spcPts val="0"/>
              </a:spcAft>
              <a:buClr>
                <a:schemeClr val="dk2"/>
              </a:buClr>
              <a:buSzPts val="1200"/>
              <a:buFont typeface="Source Sans Pro"/>
              <a:buChar char="■"/>
              <a:defRPr sz="1200" b="0" i="0" u="none" strike="noStrike" cap="none">
                <a:solidFill>
                  <a:schemeClr val="dk2"/>
                </a:solidFill>
                <a:latin typeface="Source Sans Pro"/>
                <a:ea typeface="Source Sans Pro"/>
                <a:cs typeface="Source Sans Pro"/>
                <a:sym typeface="Source Sans Pro"/>
              </a:defRPr>
            </a:lvl5pPr>
            <a:lvl6pPr marL="2743200" marR="0" lvl="5" indent="-304800" algn="l" rtl="0">
              <a:lnSpc>
                <a:spcPct val="94000"/>
              </a:lnSpc>
              <a:spcBef>
                <a:spcPts val="400"/>
              </a:spcBef>
              <a:spcAft>
                <a:spcPts val="0"/>
              </a:spcAft>
              <a:buClr>
                <a:schemeClr val="dk2"/>
              </a:buClr>
              <a:buSzPts val="1200"/>
              <a:buFont typeface="Source Sans Pro"/>
              <a:buChar char="–"/>
              <a:defRPr sz="1200" b="0" i="1" u="none" strike="noStrike" cap="none">
                <a:solidFill>
                  <a:schemeClr val="dk2"/>
                </a:solidFill>
                <a:latin typeface="Source Sans Pro"/>
                <a:ea typeface="Source Sans Pro"/>
                <a:cs typeface="Source Sans Pro"/>
                <a:sym typeface="Source Sans Pro"/>
              </a:defRPr>
            </a:lvl6pPr>
            <a:lvl7pPr marL="3200400" marR="0" lvl="6" indent="-298450" algn="l" rtl="0">
              <a:lnSpc>
                <a:spcPct val="94000"/>
              </a:lnSpc>
              <a:spcBef>
                <a:spcPts val="400"/>
              </a:spcBef>
              <a:spcAft>
                <a:spcPts val="0"/>
              </a:spcAft>
              <a:buClr>
                <a:schemeClr val="dk2"/>
              </a:buClr>
              <a:buSzPts val="1100"/>
              <a:buFont typeface="Source Sans Pro"/>
              <a:buChar char="■"/>
              <a:defRPr sz="1100" b="0" i="0" u="none" strike="noStrike" cap="none">
                <a:solidFill>
                  <a:schemeClr val="dk2"/>
                </a:solidFill>
                <a:latin typeface="Source Sans Pro"/>
                <a:ea typeface="Source Sans Pro"/>
                <a:cs typeface="Source Sans Pro"/>
                <a:sym typeface="Source Sans Pro"/>
              </a:defRPr>
            </a:lvl7pPr>
            <a:lvl8pPr marL="3657600" marR="0" lvl="7" indent="-298450" algn="l" rtl="0">
              <a:lnSpc>
                <a:spcPct val="94000"/>
              </a:lnSpc>
              <a:spcBef>
                <a:spcPts val="400"/>
              </a:spcBef>
              <a:spcAft>
                <a:spcPts val="0"/>
              </a:spcAft>
              <a:buClr>
                <a:schemeClr val="dk2"/>
              </a:buClr>
              <a:buSzPts val="1100"/>
              <a:buFont typeface="Source Sans Pro"/>
              <a:buChar char="–"/>
              <a:defRPr sz="1100" b="0" i="1" u="none" strike="noStrike" cap="none">
                <a:solidFill>
                  <a:schemeClr val="dk2"/>
                </a:solidFill>
                <a:latin typeface="Source Sans Pro"/>
                <a:ea typeface="Source Sans Pro"/>
                <a:cs typeface="Source Sans Pro"/>
                <a:sym typeface="Source Sans Pro"/>
              </a:defRPr>
            </a:lvl8pPr>
            <a:lvl9pPr marL="4114800" marR="0" lvl="8" indent="-298450" algn="l" rtl="0">
              <a:lnSpc>
                <a:spcPct val="94000"/>
              </a:lnSpc>
              <a:spcBef>
                <a:spcPts val="400"/>
              </a:spcBef>
              <a:spcAft>
                <a:spcPts val="200"/>
              </a:spcAft>
              <a:buClr>
                <a:schemeClr val="dk2"/>
              </a:buClr>
              <a:buSzPts val="1100"/>
              <a:buFont typeface="Source Sans Pro"/>
              <a:buChar char="■"/>
              <a:defRPr sz="1100" b="0" i="0" u="none" strike="noStrike" cap="none">
                <a:solidFill>
                  <a:schemeClr val="dk2"/>
                </a:solidFill>
                <a:latin typeface="Source Sans Pro"/>
                <a:ea typeface="Source Sans Pro"/>
                <a:cs typeface="Source Sans Pro"/>
                <a:sym typeface="Source Sans Pro"/>
              </a:defRPr>
            </a:lvl9pPr>
          </a:lstStyle>
          <a:p>
            <a:endParaRPr/>
          </a:p>
        </p:txBody>
      </p:sp>
      <p:sp>
        <p:nvSpPr>
          <p:cNvPr id="125" name="Shape 125"/>
          <p:cNvSpPr txBox="1">
            <a:spLocks noGrp="1"/>
          </p:cNvSpPr>
          <p:nvPr>
            <p:ph type="dt" idx="10"/>
          </p:nvPr>
        </p:nvSpPr>
        <p:spPr>
          <a:xfrm>
            <a:off x="1042988" y="4840039"/>
            <a:ext cx="903429"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126" name="Shape 126"/>
          <p:cNvSpPr txBox="1">
            <a:spLocks noGrp="1"/>
          </p:cNvSpPr>
          <p:nvPr>
            <p:ph type="ftr" idx="11"/>
          </p:nvPr>
        </p:nvSpPr>
        <p:spPr>
          <a:xfrm>
            <a:off x="2170173" y="4840039"/>
            <a:ext cx="4710623"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127" name="Shape 127"/>
          <p:cNvSpPr txBox="1">
            <a:spLocks noGrp="1"/>
          </p:cNvSpPr>
          <p:nvPr>
            <p:ph type="sldNum" idx="12"/>
          </p:nvPr>
        </p:nvSpPr>
        <p:spPr>
          <a:xfrm>
            <a:off x="7104552" y="4840039"/>
            <a:ext cx="1197219" cy="303461"/>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chemeClr val="dk2"/>
                </a:solidFill>
                <a:latin typeface="Source Sans Pro"/>
                <a:ea typeface="Source Sans Pro"/>
                <a:cs typeface="Source Sans Pro"/>
                <a:sym typeface="Source Sans Pro"/>
              </a:defRPr>
            </a:lvl1pPr>
            <a:lvl2pPr marL="0" marR="0" lvl="1" indent="0" algn="r" rtl="0">
              <a:spcBef>
                <a:spcPts val="0"/>
              </a:spcBef>
              <a:buNone/>
              <a:defRPr sz="900" b="0" i="0" u="none" strike="noStrike" cap="none">
                <a:solidFill>
                  <a:schemeClr val="dk2"/>
                </a:solidFill>
                <a:latin typeface="Source Sans Pro"/>
                <a:ea typeface="Source Sans Pro"/>
                <a:cs typeface="Source Sans Pro"/>
                <a:sym typeface="Source Sans Pro"/>
              </a:defRPr>
            </a:lvl2pPr>
            <a:lvl3pPr marL="0" marR="0" lvl="2" indent="0" algn="r" rtl="0">
              <a:spcBef>
                <a:spcPts val="0"/>
              </a:spcBef>
              <a:buNone/>
              <a:defRPr sz="900" b="0" i="0" u="none" strike="noStrike" cap="none">
                <a:solidFill>
                  <a:schemeClr val="dk2"/>
                </a:solidFill>
                <a:latin typeface="Source Sans Pro"/>
                <a:ea typeface="Source Sans Pro"/>
                <a:cs typeface="Source Sans Pro"/>
                <a:sym typeface="Source Sans Pro"/>
              </a:defRPr>
            </a:lvl3pPr>
            <a:lvl4pPr marL="0" marR="0" lvl="3" indent="0" algn="r" rtl="0">
              <a:spcBef>
                <a:spcPts val="0"/>
              </a:spcBef>
              <a:buNone/>
              <a:defRPr sz="900" b="0" i="0" u="none" strike="noStrike" cap="none">
                <a:solidFill>
                  <a:schemeClr val="dk2"/>
                </a:solidFill>
                <a:latin typeface="Source Sans Pro"/>
                <a:ea typeface="Source Sans Pro"/>
                <a:cs typeface="Source Sans Pro"/>
                <a:sym typeface="Source Sans Pro"/>
              </a:defRPr>
            </a:lvl4pPr>
            <a:lvl5pPr marL="0" marR="0" lvl="4" indent="0" algn="r" rtl="0">
              <a:spcBef>
                <a:spcPts val="0"/>
              </a:spcBef>
              <a:buNone/>
              <a:defRPr sz="900" b="0" i="0" u="none" strike="noStrike" cap="none">
                <a:solidFill>
                  <a:schemeClr val="dk2"/>
                </a:solidFill>
                <a:latin typeface="Source Sans Pro"/>
                <a:ea typeface="Source Sans Pro"/>
                <a:cs typeface="Source Sans Pro"/>
                <a:sym typeface="Source Sans Pro"/>
              </a:defRPr>
            </a:lvl5pPr>
            <a:lvl6pPr marL="0" marR="0" lvl="5" indent="0" algn="r" rtl="0">
              <a:spcBef>
                <a:spcPts val="0"/>
              </a:spcBef>
              <a:buNone/>
              <a:defRPr sz="900" b="0" i="0" u="none" strike="noStrike" cap="none">
                <a:solidFill>
                  <a:schemeClr val="dk2"/>
                </a:solidFill>
                <a:latin typeface="Source Sans Pro"/>
                <a:ea typeface="Source Sans Pro"/>
                <a:cs typeface="Source Sans Pro"/>
                <a:sym typeface="Source Sans Pro"/>
              </a:defRPr>
            </a:lvl6pPr>
            <a:lvl7pPr marL="0" marR="0" lvl="6" indent="0" algn="r" rtl="0">
              <a:spcBef>
                <a:spcPts val="0"/>
              </a:spcBef>
              <a:buNone/>
              <a:defRPr sz="900" b="0" i="0" u="none" strike="noStrike" cap="none">
                <a:solidFill>
                  <a:schemeClr val="dk2"/>
                </a:solidFill>
                <a:latin typeface="Source Sans Pro"/>
                <a:ea typeface="Source Sans Pro"/>
                <a:cs typeface="Source Sans Pro"/>
                <a:sym typeface="Source Sans Pro"/>
              </a:defRPr>
            </a:lvl7pPr>
            <a:lvl8pPr marL="0" marR="0" lvl="7" indent="0" algn="r" rtl="0">
              <a:spcBef>
                <a:spcPts val="0"/>
              </a:spcBef>
              <a:buNone/>
              <a:defRPr sz="900" b="0" i="0" u="none" strike="noStrike" cap="none">
                <a:solidFill>
                  <a:schemeClr val="dk2"/>
                </a:solidFill>
                <a:latin typeface="Source Sans Pro"/>
                <a:ea typeface="Source Sans Pro"/>
                <a:cs typeface="Source Sans Pro"/>
                <a:sym typeface="Source Sans Pro"/>
              </a:defRPr>
            </a:lvl8pPr>
            <a:lvl9pPr marL="0" marR="0" lvl="8" indent="0" algn="r" rtl="0">
              <a:spcBef>
                <a:spcPts val="0"/>
              </a:spcBef>
              <a:buNone/>
              <a:defRPr sz="900" b="0" i="0" u="none" strike="noStrike" cap="none">
                <a:solidFill>
                  <a:schemeClr val="dk2"/>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rot="5400000">
            <a:off x="5818367" y="1847171"/>
            <a:ext cx="3932433" cy="1174324"/>
          </a:xfrm>
          <a:prstGeom prst="rect">
            <a:avLst/>
          </a:prstGeom>
          <a:noFill/>
          <a:ln>
            <a:noFill/>
          </a:ln>
        </p:spPr>
        <p:txBody>
          <a:bodyPr spcFirstLastPara="1" wrap="square" lIns="68575" tIns="68575" rIns="68575" bIns="68575" anchor="t" anchorCtr="0"/>
          <a:lstStyle>
            <a:lvl1pPr marR="0" lvl="0" algn="l" rtl="0">
              <a:lnSpc>
                <a:spcPct val="89000"/>
              </a:lnSpc>
              <a:spcBef>
                <a:spcPts val="0"/>
              </a:spcBef>
              <a:spcAft>
                <a:spcPts val="0"/>
              </a:spcAft>
              <a:buClr>
                <a:schemeClr val="dk2"/>
              </a:buClr>
              <a:buSzPts val="3300"/>
              <a:buFont typeface="Source Sans Pro"/>
              <a:buNone/>
              <a:defRPr sz="3300" b="0" i="0" u="none" strike="noStrike" cap="none">
                <a:solidFill>
                  <a:schemeClr val="dk2"/>
                </a:solidFill>
                <a:latin typeface="Source Sans Pro"/>
                <a:ea typeface="Source Sans Pro"/>
                <a:cs typeface="Source Sans Pro"/>
                <a:sym typeface="Source Sans Pro"/>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30" name="Shape 130"/>
          <p:cNvSpPr txBox="1">
            <a:spLocks noGrp="1"/>
          </p:cNvSpPr>
          <p:nvPr>
            <p:ph type="body" idx="1"/>
          </p:nvPr>
        </p:nvSpPr>
        <p:spPr>
          <a:xfrm rot="5400000">
            <a:off x="2129849" y="-633032"/>
            <a:ext cx="3932433" cy="6134731"/>
          </a:xfrm>
          <a:prstGeom prst="rect">
            <a:avLst/>
          </a:prstGeom>
          <a:noFill/>
          <a:ln>
            <a:noFill/>
          </a:ln>
        </p:spPr>
        <p:txBody>
          <a:bodyPr spcFirstLastPara="1" wrap="square" lIns="68575" tIns="68575" rIns="68575" bIns="68575" anchor="t" anchorCtr="0"/>
          <a:lstStyle>
            <a:lvl1pPr marL="457200" marR="0" lvl="0" indent="-323850" algn="l" rtl="0">
              <a:lnSpc>
                <a:spcPct val="94000"/>
              </a:lnSpc>
              <a:spcBef>
                <a:spcPts val="800"/>
              </a:spcBef>
              <a:spcAft>
                <a:spcPts val="0"/>
              </a:spcAft>
              <a:buClr>
                <a:schemeClr val="dk2"/>
              </a:buClr>
              <a:buSzPts val="1500"/>
              <a:buFont typeface="Source Sans Pro"/>
              <a:buChar char="■"/>
              <a:defRPr sz="1500" b="0" i="0" u="none" strike="noStrike" cap="none">
                <a:solidFill>
                  <a:schemeClr val="dk2"/>
                </a:solidFill>
                <a:latin typeface="Source Sans Pro"/>
                <a:ea typeface="Source Sans Pro"/>
                <a:cs typeface="Source Sans Pro"/>
                <a:sym typeface="Source Sans Pro"/>
              </a:defRPr>
            </a:lvl1pPr>
            <a:lvl2pPr marL="914400" marR="0" lvl="1" indent="-323850" algn="l" rtl="0">
              <a:lnSpc>
                <a:spcPct val="94000"/>
              </a:lnSpc>
              <a:spcBef>
                <a:spcPts val="400"/>
              </a:spcBef>
              <a:spcAft>
                <a:spcPts val="0"/>
              </a:spcAft>
              <a:buClr>
                <a:schemeClr val="dk2"/>
              </a:buClr>
              <a:buSzPts val="1500"/>
              <a:buFont typeface="Source Sans Pro"/>
              <a:buChar char="–"/>
              <a:defRPr sz="1500" b="0" i="1" u="none" strike="noStrike" cap="none">
                <a:solidFill>
                  <a:schemeClr val="dk2"/>
                </a:solidFill>
                <a:latin typeface="Source Sans Pro"/>
                <a:ea typeface="Source Sans Pro"/>
                <a:cs typeface="Source Sans Pro"/>
                <a:sym typeface="Source Sans Pro"/>
              </a:defRPr>
            </a:lvl2pPr>
            <a:lvl3pPr marL="1371600" marR="0" lvl="2" indent="-317500" algn="l" rtl="0">
              <a:lnSpc>
                <a:spcPct val="94000"/>
              </a:lnSpc>
              <a:spcBef>
                <a:spcPts val="40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3pPr>
            <a:lvl4pPr marL="1828800" marR="0" lvl="3" indent="-317500" algn="l" rtl="0">
              <a:lnSpc>
                <a:spcPct val="94000"/>
              </a:lnSpc>
              <a:spcBef>
                <a:spcPts val="400"/>
              </a:spcBef>
              <a:spcAft>
                <a:spcPts val="0"/>
              </a:spcAft>
              <a:buClr>
                <a:schemeClr val="dk2"/>
              </a:buClr>
              <a:buSzPts val="1400"/>
              <a:buFont typeface="Source Sans Pro"/>
              <a:buChar char="–"/>
              <a:defRPr sz="1400" b="0" i="1" u="none" strike="noStrike" cap="none">
                <a:solidFill>
                  <a:schemeClr val="dk2"/>
                </a:solidFill>
                <a:latin typeface="Source Sans Pro"/>
                <a:ea typeface="Source Sans Pro"/>
                <a:cs typeface="Source Sans Pro"/>
                <a:sym typeface="Source Sans Pro"/>
              </a:defRPr>
            </a:lvl4pPr>
            <a:lvl5pPr marL="2286000" marR="0" lvl="4" indent="-304800" algn="l" rtl="0">
              <a:lnSpc>
                <a:spcPct val="94000"/>
              </a:lnSpc>
              <a:spcBef>
                <a:spcPts val="400"/>
              </a:spcBef>
              <a:spcAft>
                <a:spcPts val="0"/>
              </a:spcAft>
              <a:buClr>
                <a:schemeClr val="dk2"/>
              </a:buClr>
              <a:buSzPts val="1200"/>
              <a:buFont typeface="Source Sans Pro"/>
              <a:buChar char="■"/>
              <a:defRPr sz="1200" b="0" i="0" u="none" strike="noStrike" cap="none">
                <a:solidFill>
                  <a:schemeClr val="dk2"/>
                </a:solidFill>
                <a:latin typeface="Source Sans Pro"/>
                <a:ea typeface="Source Sans Pro"/>
                <a:cs typeface="Source Sans Pro"/>
                <a:sym typeface="Source Sans Pro"/>
              </a:defRPr>
            </a:lvl5pPr>
            <a:lvl6pPr marL="2743200" marR="0" lvl="5" indent="-304800" algn="l" rtl="0">
              <a:lnSpc>
                <a:spcPct val="94000"/>
              </a:lnSpc>
              <a:spcBef>
                <a:spcPts val="400"/>
              </a:spcBef>
              <a:spcAft>
                <a:spcPts val="0"/>
              </a:spcAft>
              <a:buClr>
                <a:schemeClr val="dk2"/>
              </a:buClr>
              <a:buSzPts val="1200"/>
              <a:buFont typeface="Source Sans Pro"/>
              <a:buChar char="–"/>
              <a:defRPr sz="1200" b="0" i="1" u="none" strike="noStrike" cap="none">
                <a:solidFill>
                  <a:schemeClr val="dk2"/>
                </a:solidFill>
                <a:latin typeface="Source Sans Pro"/>
                <a:ea typeface="Source Sans Pro"/>
                <a:cs typeface="Source Sans Pro"/>
                <a:sym typeface="Source Sans Pro"/>
              </a:defRPr>
            </a:lvl6pPr>
            <a:lvl7pPr marL="3200400" marR="0" lvl="6" indent="-298450" algn="l" rtl="0">
              <a:lnSpc>
                <a:spcPct val="94000"/>
              </a:lnSpc>
              <a:spcBef>
                <a:spcPts val="400"/>
              </a:spcBef>
              <a:spcAft>
                <a:spcPts val="0"/>
              </a:spcAft>
              <a:buClr>
                <a:schemeClr val="dk2"/>
              </a:buClr>
              <a:buSzPts val="1100"/>
              <a:buFont typeface="Source Sans Pro"/>
              <a:buChar char="■"/>
              <a:defRPr sz="1100" b="0" i="0" u="none" strike="noStrike" cap="none">
                <a:solidFill>
                  <a:schemeClr val="dk2"/>
                </a:solidFill>
                <a:latin typeface="Source Sans Pro"/>
                <a:ea typeface="Source Sans Pro"/>
                <a:cs typeface="Source Sans Pro"/>
                <a:sym typeface="Source Sans Pro"/>
              </a:defRPr>
            </a:lvl7pPr>
            <a:lvl8pPr marL="3657600" marR="0" lvl="7" indent="-298450" algn="l" rtl="0">
              <a:lnSpc>
                <a:spcPct val="94000"/>
              </a:lnSpc>
              <a:spcBef>
                <a:spcPts val="400"/>
              </a:spcBef>
              <a:spcAft>
                <a:spcPts val="0"/>
              </a:spcAft>
              <a:buClr>
                <a:schemeClr val="dk2"/>
              </a:buClr>
              <a:buSzPts val="1100"/>
              <a:buFont typeface="Source Sans Pro"/>
              <a:buChar char="–"/>
              <a:defRPr sz="1100" b="0" i="1" u="none" strike="noStrike" cap="none">
                <a:solidFill>
                  <a:schemeClr val="dk2"/>
                </a:solidFill>
                <a:latin typeface="Source Sans Pro"/>
                <a:ea typeface="Source Sans Pro"/>
                <a:cs typeface="Source Sans Pro"/>
                <a:sym typeface="Source Sans Pro"/>
              </a:defRPr>
            </a:lvl8pPr>
            <a:lvl9pPr marL="4114800" marR="0" lvl="8" indent="-298450" algn="l" rtl="0">
              <a:lnSpc>
                <a:spcPct val="94000"/>
              </a:lnSpc>
              <a:spcBef>
                <a:spcPts val="400"/>
              </a:spcBef>
              <a:spcAft>
                <a:spcPts val="200"/>
              </a:spcAft>
              <a:buClr>
                <a:schemeClr val="dk2"/>
              </a:buClr>
              <a:buSzPts val="1100"/>
              <a:buFont typeface="Source Sans Pro"/>
              <a:buChar char="■"/>
              <a:defRPr sz="1100" b="0" i="0" u="none" strike="noStrike" cap="none">
                <a:solidFill>
                  <a:schemeClr val="dk2"/>
                </a:solidFill>
                <a:latin typeface="Source Sans Pro"/>
                <a:ea typeface="Source Sans Pro"/>
                <a:cs typeface="Source Sans Pro"/>
                <a:sym typeface="Source Sans Pro"/>
              </a:defRPr>
            </a:lvl9pPr>
          </a:lstStyle>
          <a:p>
            <a:endParaRPr/>
          </a:p>
        </p:txBody>
      </p:sp>
      <p:sp>
        <p:nvSpPr>
          <p:cNvPr id="131" name="Shape 131"/>
          <p:cNvSpPr txBox="1">
            <a:spLocks noGrp="1"/>
          </p:cNvSpPr>
          <p:nvPr>
            <p:ph type="dt" idx="10"/>
          </p:nvPr>
        </p:nvSpPr>
        <p:spPr>
          <a:xfrm>
            <a:off x="1042988" y="4840039"/>
            <a:ext cx="903429"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132" name="Shape 132"/>
          <p:cNvSpPr txBox="1">
            <a:spLocks noGrp="1"/>
          </p:cNvSpPr>
          <p:nvPr>
            <p:ph type="ftr" idx="11"/>
          </p:nvPr>
        </p:nvSpPr>
        <p:spPr>
          <a:xfrm>
            <a:off x="2170173" y="4840039"/>
            <a:ext cx="4710623"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133" name="Shape 133"/>
          <p:cNvSpPr txBox="1">
            <a:spLocks noGrp="1"/>
          </p:cNvSpPr>
          <p:nvPr>
            <p:ph type="sldNum" idx="12"/>
          </p:nvPr>
        </p:nvSpPr>
        <p:spPr>
          <a:xfrm>
            <a:off x="7104552" y="4840039"/>
            <a:ext cx="1197219" cy="303461"/>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chemeClr val="dk2"/>
                </a:solidFill>
                <a:latin typeface="Source Sans Pro"/>
                <a:ea typeface="Source Sans Pro"/>
                <a:cs typeface="Source Sans Pro"/>
                <a:sym typeface="Source Sans Pro"/>
              </a:defRPr>
            </a:lvl1pPr>
            <a:lvl2pPr marL="0" marR="0" lvl="1" indent="0" algn="r" rtl="0">
              <a:spcBef>
                <a:spcPts val="0"/>
              </a:spcBef>
              <a:buNone/>
              <a:defRPr sz="900" b="0" i="0" u="none" strike="noStrike" cap="none">
                <a:solidFill>
                  <a:schemeClr val="dk2"/>
                </a:solidFill>
                <a:latin typeface="Source Sans Pro"/>
                <a:ea typeface="Source Sans Pro"/>
                <a:cs typeface="Source Sans Pro"/>
                <a:sym typeface="Source Sans Pro"/>
              </a:defRPr>
            </a:lvl2pPr>
            <a:lvl3pPr marL="0" marR="0" lvl="2" indent="0" algn="r" rtl="0">
              <a:spcBef>
                <a:spcPts val="0"/>
              </a:spcBef>
              <a:buNone/>
              <a:defRPr sz="900" b="0" i="0" u="none" strike="noStrike" cap="none">
                <a:solidFill>
                  <a:schemeClr val="dk2"/>
                </a:solidFill>
                <a:latin typeface="Source Sans Pro"/>
                <a:ea typeface="Source Sans Pro"/>
                <a:cs typeface="Source Sans Pro"/>
                <a:sym typeface="Source Sans Pro"/>
              </a:defRPr>
            </a:lvl3pPr>
            <a:lvl4pPr marL="0" marR="0" lvl="3" indent="0" algn="r" rtl="0">
              <a:spcBef>
                <a:spcPts val="0"/>
              </a:spcBef>
              <a:buNone/>
              <a:defRPr sz="900" b="0" i="0" u="none" strike="noStrike" cap="none">
                <a:solidFill>
                  <a:schemeClr val="dk2"/>
                </a:solidFill>
                <a:latin typeface="Source Sans Pro"/>
                <a:ea typeface="Source Sans Pro"/>
                <a:cs typeface="Source Sans Pro"/>
                <a:sym typeface="Source Sans Pro"/>
              </a:defRPr>
            </a:lvl4pPr>
            <a:lvl5pPr marL="0" marR="0" lvl="4" indent="0" algn="r" rtl="0">
              <a:spcBef>
                <a:spcPts val="0"/>
              </a:spcBef>
              <a:buNone/>
              <a:defRPr sz="900" b="0" i="0" u="none" strike="noStrike" cap="none">
                <a:solidFill>
                  <a:schemeClr val="dk2"/>
                </a:solidFill>
                <a:latin typeface="Source Sans Pro"/>
                <a:ea typeface="Source Sans Pro"/>
                <a:cs typeface="Source Sans Pro"/>
                <a:sym typeface="Source Sans Pro"/>
              </a:defRPr>
            </a:lvl5pPr>
            <a:lvl6pPr marL="0" marR="0" lvl="5" indent="0" algn="r" rtl="0">
              <a:spcBef>
                <a:spcPts val="0"/>
              </a:spcBef>
              <a:buNone/>
              <a:defRPr sz="900" b="0" i="0" u="none" strike="noStrike" cap="none">
                <a:solidFill>
                  <a:schemeClr val="dk2"/>
                </a:solidFill>
                <a:latin typeface="Source Sans Pro"/>
                <a:ea typeface="Source Sans Pro"/>
                <a:cs typeface="Source Sans Pro"/>
                <a:sym typeface="Source Sans Pro"/>
              </a:defRPr>
            </a:lvl6pPr>
            <a:lvl7pPr marL="0" marR="0" lvl="6" indent="0" algn="r" rtl="0">
              <a:spcBef>
                <a:spcPts val="0"/>
              </a:spcBef>
              <a:buNone/>
              <a:defRPr sz="900" b="0" i="0" u="none" strike="noStrike" cap="none">
                <a:solidFill>
                  <a:schemeClr val="dk2"/>
                </a:solidFill>
                <a:latin typeface="Source Sans Pro"/>
                <a:ea typeface="Source Sans Pro"/>
                <a:cs typeface="Source Sans Pro"/>
                <a:sym typeface="Source Sans Pro"/>
              </a:defRPr>
            </a:lvl7pPr>
            <a:lvl8pPr marL="0" marR="0" lvl="7" indent="0" algn="r" rtl="0">
              <a:spcBef>
                <a:spcPts val="0"/>
              </a:spcBef>
              <a:buNone/>
              <a:defRPr sz="900" b="0" i="0" u="none" strike="noStrike" cap="none">
                <a:solidFill>
                  <a:schemeClr val="dk2"/>
                </a:solidFill>
                <a:latin typeface="Source Sans Pro"/>
                <a:ea typeface="Source Sans Pro"/>
                <a:cs typeface="Source Sans Pro"/>
                <a:sym typeface="Source Sans Pro"/>
              </a:defRPr>
            </a:lvl8pPr>
            <a:lvl9pPr marL="0" marR="0" lvl="8" indent="0" algn="r" rtl="0">
              <a:spcBef>
                <a:spcPts val="0"/>
              </a:spcBef>
              <a:buNone/>
              <a:defRPr sz="900" b="0" i="0" u="none" strike="noStrike" cap="none">
                <a:solidFill>
                  <a:schemeClr val="dk2"/>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spcBef>
                <a:spcPts val="0"/>
              </a:spcBef>
              <a:buNone/>
              <a:defRPr sz="1000">
                <a:solidFill>
                  <a:schemeClr val="dk2"/>
                </a:solidFill>
              </a:defRPr>
            </a:lvl1pPr>
            <a:lvl2pPr lvl="1" algn="r">
              <a:spcBef>
                <a:spcPts val="0"/>
              </a:spcBef>
              <a:buNone/>
              <a:defRPr sz="1000">
                <a:solidFill>
                  <a:schemeClr val="dk2"/>
                </a:solidFill>
              </a:defRPr>
            </a:lvl2pPr>
            <a:lvl3pPr lvl="2" algn="r">
              <a:spcBef>
                <a:spcPts val="0"/>
              </a:spcBef>
              <a:buNone/>
              <a:defRPr sz="1000">
                <a:solidFill>
                  <a:schemeClr val="dk2"/>
                </a:solidFill>
              </a:defRPr>
            </a:lvl3pPr>
            <a:lvl4pPr lvl="3" algn="r">
              <a:spcBef>
                <a:spcPts val="0"/>
              </a:spcBef>
              <a:buNone/>
              <a:defRPr sz="1000">
                <a:solidFill>
                  <a:schemeClr val="dk2"/>
                </a:solidFill>
              </a:defRPr>
            </a:lvl4pPr>
            <a:lvl5pPr lvl="4" algn="r">
              <a:spcBef>
                <a:spcPts val="0"/>
              </a:spcBef>
              <a:buNone/>
              <a:defRPr sz="1000">
                <a:solidFill>
                  <a:schemeClr val="dk2"/>
                </a:solidFill>
              </a:defRPr>
            </a:lvl5pPr>
            <a:lvl6pPr lvl="5" algn="r">
              <a:spcBef>
                <a:spcPts val="0"/>
              </a:spcBef>
              <a:buNone/>
              <a:defRPr sz="1000">
                <a:solidFill>
                  <a:schemeClr val="dk2"/>
                </a:solidFill>
              </a:defRPr>
            </a:lvl6pPr>
            <a:lvl7pPr lvl="6" algn="r">
              <a:spcBef>
                <a:spcPts val="0"/>
              </a:spcBef>
              <a:buNone/>
              <a:defRPr sz="1000">
                <a:solidFill>
                  <a:schemeClr val="dk2"/>
                </a:solidFill>
              </a:defRPr>
            </a:lvl7pPr>
            <a:lvl8pPr lvl="7" algn="r">
              <a:spcBef>
                <a:spcPts val="0"/>
              </a:spcBef>
              <a:buNone/>
              <a:defRPr sz="1000">
                <a:solidFill>
                  <a:schemeClr val="dk2"/>
                </a:solidFill>
              </a:defRPr>
            </a:lvl8pPr>
            <a:lvl9pPr lvl="8" algn="r">
              <a:spcBef>
                <a:spcPts val="0"/>
              </a:spcBef>
              <a:buNone/>
              <a:defRPr sz="1000">
                <a:solidFill>
                  <a:schemeClr val="dk2"/>
                </a:solidFill>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28700" y="514350"/>
            <a:ext cx="7200900" cy="1114425"/>
          </a:xfrm>
          <a:prstGeom prst="rect">
            <a:avLst/>
          </a:prstGeom>
          <a:noFill/>
          <a:ln>
            <a:noFill/>
          </a:ln>
        </p:spPr>
        <p:txBody>
          <a:bodyPr spcFirstLastPara="1" wrap="square" lIns="68575" tIns="68575" rIns="68575" bIns="68575" anchor="t" anchorCtr="0"/>
          <a:lstStyle>
            <a:lvl1pPr marR="0" lvl="0" algn="l" rtl="0">
              <a:lnSpc>
                <a:spcPct val="89000"/>
              </a:lnSpc>
              <a:spcBef>
                <a:spcPts val="0"/>
              </a:spcBef>
              <a:spcAft>
                <a:spcPts val="0"/>
              </a:spcAft>
              <a:buClr>
                <a:schemeClr val="dk2"/>
              </a:buClr>
              <a:buSzPts val="3300"/>
              <a:buFont typeface="Source Sans Pro"/>
              <a:buNone/>
              <a:defRPr sz="3300" b="0" i="0" u="none" strike="noStrike" cap="none">
                <a:solidFill>
                  <a:schemeClr val="dk2"/>
                </a:solidFill>
                <a:latin typeface="Source Sans Pro"/>
                <a:ea typeface="Source Sans Pro"/>
                <a:cs typeface="Source Sans Pro"/>
                <a:sym typeface="Source Sans Pro"/>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Shape 52"/>
          <p:cNvSpPr txBox="1">
            <a:spLocks noGrp="1"/>
          </p:cNvSpPr>
          <p:nvPr>
            <p:ph type="body" idx="1"/>
          </p:nvPr>
        </p:nvSpPr>
        <p:spPr>
          <a:xfrm>
            <a:off x="1028700" y="1714500"/>
            <a:ext cx="7200900" cy="2686050"/>
          </a:xfrm>
          <a:prstGeom prst="rect">
            <a:avLst/>
          </a:prstGeom>
          <a:noFill/>
          <a:ln>
            <a:noFill/>
          </a:ln>
        </p:spPr>
        <p:txBody>
          <a:bodyPr spcFirstLastPara="1" wrap="square" lIns="68575" tIns="68575" rIns="68575" bIns="68575" anchor="t" anchorCtr="0"/>
          <a:lstStyle>
            <a:lvl1pPr marL="457200" marR="0" lvl="0" indent="-323850" algn="l" rtl="0">
              <a:lnSpc>
                <a:spcPct val="94000"/>
              </a:lnSpc>
              <a:spcBef>
                <a:spcPts val="800"/>
              </a:spcBef>
              <a:spcAft>
                <a:spcPts val="0"/>
              </a:spcAft>
              <a:buClr>
                <a:schemeClr val="dk2"/>
              </a:buClr>
              <a:buSzPts val="1500"/>
              <a:buFont typeface="Source Sans Pro"/>
              <a:buChar char="■"/>
              <a:defRPr sz="1500" b="0" i="0" u="none" strike="noStrike" cap="none">
                <a:solidFill>
                  <a:schemeClr val="dk2"/>
                </a:solidFill>
                <a:latin typeface="Source Sans Pro"/>
                <a:ea typeface="Source Sans Pro"/>
                <a:cs typeface="Source Sans Pro"/>
                <a:sym typeface="Source Sans Pro"/>
              </a:defRPr>
            </a:lvl1pPr>
            <a:lvl2pPr marL="914400" marR="0" lvl="1" indent="-323850" algn="l" rtl="0">
              <a:lnSpc>
                <a:spcPct val="94000"/>
              </a:lnSpc>
              <a:spcBef>
                <a:spcPts val="400"/>
              </a:spcBef>
              <a:spcAft>
                <a:spcPts val="0"/>
              </a:spcAft>
              <a:buClr>
                <a:schemeClr val="dk2"/>
              </a:buClr>
              <a:buSzPts val="1500"/>
              <a:buFont typeface="Source Sans Pro"/>
              <a:buChar char="–"/>
              <a:defRPr sz="1500" b="0" i="1" u="none" strike="noStrike" cap="none">
                <a:solidFill>
                  <a:schemeClr val="dk2"/>
                </a:solidFill>
                <a:latin typeface="Source Sans Pro"/>
                <a:ea typeface="Source Sans Pro"/>
                <a:cs typeface="Source Sans Pro"/>
                <a:sym typeface="Source Sans Pro"/>
              </a:defRPr>
            </a:lvl2pPr>
            <a:lvl3pPr marL="1371600" marR="0" lvl="2" indent="-317500" algn="l" rtl="0">
              <a:lnSpc>
                <a:spcPct val="94000"/>
              </a:lnSpc>
              <a:spcBef>
                <a:spcPts val="40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3pPr>
            <a:lvl4pPr marL="1828800" marR="0" lvl="3" indent="-317500" algn="l" rtl="0">
              <a:lnSpc>
                <a:spcPct val="94000"/>
              </a:lnSpc>
              <a:spcBef>
                <a:spcPts val="400"/>
              </a:spcBef>
              <a:spcAft>
                <a:spcPts val="0"/>
              </a:spcAft>
              <a:buClr>
                <a:schemeClr val="dk2"/>
              </a:buClr>
              <a:buSzPts val="1400"/>
              <a:buFont typeface="Source Sans Pro"/>
              <a:buChar char="–"/>
              <a:defRPr sz="1400" b="0" i="1" u="none" strike="noStrike" cap="none">
                <a:solidFill>
                  <a:schemeClr val="dk2"/>
                </a:solidFill>
                <a:latin typeface="Source Sans Pro"/>
                <a:ea typeface="Source Sans Pro"/>
                <a:cs typeface="Source Sans Pro"/>
                <a:sym typeface="Source Sans Pro"/>
              </a:defRPr>
            </a:lvl4pPr>
            <a:lvl5pPr marL="2286000" marR="0" lvl="4" indent="-304800" algn="l" rtl="0">
              <a:lnSpc>
                <a:spcPct val="94000"/>
              </a:lnSpc>
              <a:spcBef>
                <a:spcPts val="400"/>
              </a:spcBef>
              <a:spcAft>
                <a:spcPts val="0"/>
              </a:spcAft>
              <a:buClr>
                <a:schemeClr val="dk2"/>
              </a:buClr>
              <a:buSzPts val="1200"/>
              <a:buFont typeface="Source Sans Pro"/>
              <a:buChar char="■"/>
              <a:defRPr sz="1200" b="0" i="0" u="none" strike="noStrike" cap="none">
                <a:solidFill>
                  <a:schemeClr val="dk2"/>
                </a:solidFill>
                <a:latin typeface="Source Sans Pro"/>
                <a:ea typeface="Source Sans Pro"/>
                <a:cs typeface="Source Sans Pro"/>
                <a:sym typeface="Source Sans Pro"/>
              </a:defRPr>
            </a:lvl5pPr>
            <a:lvl6pPr marL="2743200" marR="0" lvl="5" indent="-304800" algn="l" rtl="0">
              <a:lnSpc>
                <a:spcPct val="94000"/>
              </a:lnSpc>
              <a:spcBef>
                <a:spcPts val="400"/>
              </a:spcBef>
              <a:spcAft>
                <a:spcPts val="0"/>
              </a:spcAft>
              <a:buClr>
                <a:schemeClr val="dk2"/>
              </a:buClr>
              <a:buSzPts val="1200"/>
              <a:buFont typeface="Source Sans Pro"/>
              <a:buChar char="–"/>
              <a:defRPr sz="1200" b="0" i="1" u="none" strike="noStrike" cap="none">
                <a:solidFill>
                  <a:schemeClr val="dk2"/>
                </a:solidFill>
                <a:latin typeface="Source Sans Pro"/>
                <a:ea typeface="Source Sans Pro"/>
                <a:cs typeface="Source Sans Pro"/>
                <a:sym typeface="Source Sans Pro"/>
              </a:defRPr>
            </a:lvl6pPr>
            <a:lvl7pPr marL="3200400" marR="0" lvl="6" indent="-298450" algn="l" rtl="0">
              <a:lnSpc>
                <a:spcPct val="94000"/>
              </a:lnSpc>
              <a:spcBef>
                <a:spcPts val="400"/>
              </a:spcBef>
              <a:spcAft>
                <a:spcPts val="0"/>
              </a:spcAft>
              <a:buClr>
                <a:schemeClr val="dk2"/>
              </a:buClr>
              <a:buSzPts val="1100"/>
              <a:buFont typeface="Source Sans Pro"/>
              <a:buChar char="■"/>
              <a:defRPr sz="1100" b="0" i="0" u="none" strike="noStrike" cap="none">
                <a:solidFill>
                  <a:schemeClr val="dk2"/>
                </a:solidFill>
                <a:latin typeface="Source Sans Pro"/>
                <a:ea typeface="Source Sans Pro"/>
                <a:cs typeface="Source Sans Pro"/>
                <a:sym typeface="Source Sans Pro"/>
              </a:defRPr>
            </a:lvl7pPr>
            <a:lvl8pPr marL="3657600" marR="0" lvl="7" indent="-298450" algn="l" rtl="0">
              <a:lnSpc>
                <a:spcPct val="94000"/>
              </a:lnSpc>
              <a:spcBef>
                <a:spcPts val="400"/>
              </a:spcBef>
              <a:spcAft>
                <a:spcPts val="0"/>
              </a:spcAft>
              <a:buClr>
                <a:schemeClr val="dk2"/>
              </a:buClr>
              <a:buSzPts val="1100"/>
              <a:buFont typeface="Source Sans Pro"/>
              <a:buChar char="–"/>
              <a:defRPr sz="1100" b="0" i="1" u="none" strike="noStrike" cap="none">
                <a:solidFill>
                  <a:schemeClr val="dk2"/>
                </a:solidFill>
                <a:latin typeface="Source Sans Pro"/>
                <a:ea typeface="Source Sans Pro"/>
                <a:cs typeface="Source Sans Pro"/>
                <a:sym typeface="Source Sans Pro"/>
              </a:defRPr>
            </a:lvl8pPr>
            <a:lvl9pPr marL="4114800" marR="0" lvl="8" indent="-298450" algn="l" rtl="0">
              <a:lnSpc>
                <a:spcPct val="94000"/>
              </a:lnSpc>
              <a:spcBef>
                <a:spcPts val="400"/>
              </a:spcBef>
              <a:spcAft>
                <a:spcPts val="200"/>
              </a:spcAft>
              <a:buClr>
                <a:schemeClr val="dk2"/>
              </a:buClr>
              <a:buSzPts val="1100"/>
              <a:buFont typeface="Source Sans Pro"/>
              <a:buChar char="■"/>
              <a:defRPr sz="1100" b="0" i="0" u="none" strike="noStrike" cap="none">
                <a:solidFill>
                  <a:schemeClr val="dk2"/>
                </a:solidFill>
                <a:latin typeface="Source Sans Pro"/>
                <a:ea typeface="Source Sans Pro"/>
                <a:cs typeface="Source Sans Pro"/>
                <a:sym typeface="Source Sans Pro"/>
              </a:defRPr>
            </a:lvl9pPr>
          </a:lstStyle>
          <a:p>
            <a:endParaRPr/>
          </a:p>
        </p:txBody>
      </p:sp>
      <p:sp>
        <p:nvSpPr>
          <p:cNvPr id="53" name="Shape 53"/>
          <p:cNvSpPr txBox="1">
            <a:spLocks noGrp="1"/>
          </p:cNvSpPr>
          <p:nvPr>
            <p:ph type="dt" idx="10"/>
          </p:nvPr>
        </p:nvSpPr>
        <p:spPr>
          <a:xfrm>
            <a:off x="1042988" y="4840039"/>
            <a:ext cx="903429"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54" name="Shape 54"/>
          <p:cNvSpPr txBox="1">
            <a:spLocks noGrp="1"/>
          </p:cNvSpPr>
          <p:nvPr>
            <p:ph type="ftr" idx="11"/>
          </p:nvPr>
        </p:nvSpPr>
        <p:spPr>
          <a:xfrm>
            <a:off x="2170173" y="4840039"/>
            <a:ext cx="4710623"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55" name="Shape 55"/>
          <p:cNvSpPr txBox="1">
            <a:spLocks noGrp="1"/>
          </p:cNvSpPr>
          <p:nvPr>
            <p:ph type="sldNum" idx="12"/>
          </p:nvPr>
        </p:nvSpPr>
        <p:spPr>
          <a:xfrm>
            <a:off x="7104552" y="4840039"/>
            <a:ext cx="1197219" cy="303461"/>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chemeClr val="dk2"/>
                </a:solidFill>
                <a:latin typeface="Source Sans Pro"/>
                <a:ea typeface="Source Sans Pro"/>
                <a:cs typeface="Source Sans Pro"/>
                <a:sym typeface="Source Sans Pro"/>
              </a:defRPr>
            </a:lvl1pPr>
            <a:lvl2pPr marL="0" marR="0" lvl="1" indent="0" algn="r" rtl="0">
              <a:spcBef>
                <a:spcPts val="0"/>
              </a:spcBef>
              <a:buNone/>
              <a:defRPr sz="900" b="0" i="0" u="none" strike="noStrike" cap="none">
                <a:solidFill>
                  <a:schemeClr val="dk2"/>
                </a:solidFill>
                <a:latin typeface="Source Sans Pro"/>
                <a:ea typeface="Source Sans Pro"/>
                <a:cs typeface="Source Sans Pro"/>
                <a:sym typeface="Source Sans Pro"/>
              </a:defRPr>
            </a:lvl2pPr>
            <a:lvl3pPr marL="0" marR="0" lvl="2" indent="0" algn="r" rtl="0">
              <a:spcBef>
                <a:spcPts val="0"/>
              </a:spcBef>
              <a:buNone/>
              <a:defRPr sz="900" b="0" i="0" u="none" strike="noStrike" cap="none">
                <a:solidFill>
                  <a:schemeClr val="dk2"/>
                </a:solidFill>
                <a:latin typeface="Source Sans Pro"/>
                <a:ea typeface="Source Sans Pro"/>
                <a:cs typeface="Source Sans Pro"/>
                <a:sym typeface="Source Sans Pro"/>
              </a:defRPr>
            </a:lvl3pPr>
            <a:lvl4pPr marL="0" marR="0" lvl="3" indent="0" algn="r" rtl="0">
              <a:spcBef>
                <a:spcPts val="0"/>
              </a:spcBef>
              <a:buNone/>
              <a:defRPr sz="900" b="0" i="0" u="none" strike="noStrike" cap="none">
                <a:solidFill>
                  <a:schemeClr val="dk2"/>
                </a:solidFill>
                <a:latin typeface="Source Sans Pro"/>
                <a:ea typeface="Source Sans Pro"/>
                <a:cs typeface="Source Sans Pro"/>
                <a:sym typeface="Source Sans Pro"/>
              </a:defRPr>
            </a:lvl4pPr>
            <a:lvl5pPr marL="0" marR="0" lvl="4" indent="0" algn="r" rtl="0">
              <a:spcBef>
                <a:spcPts val="0"/>
              </a:spcBef>
              <a:buNone/>
              <a:defRPr sz="900" b="0" i="0" u="none" strike="noStrike" cap="none">
                <a:solidFill>
                  <a:schemeClr val="dk2"/>
                </a:solidFill>
                <a:latin typeface="Source Sans Pro"/>
                <a:ea typeface="Source Sans Pro"/>
                <a:cs typeface="Source Sans Pro"/>
                <a:sym typeface="Source Sans Pro"/>
              </a:defRPr>
            </a:lvl5pPr>
            <a:lvl6pPr marL="0" marR="0" lvl="5" indent="0" algn="r" rtl="0">
              <a:spcBef>
                <a:spcPts val="0"/>
              </a:spcBef>
              <a:buNone/>
              <a:defRPr sz="900" b="0" i="0" u="none" strike="noStrike" cap="none">
                <a:solidFill>
                  <a:schemeClr val="dk2"/>
                </a:solidFill>
                <a:latin typeface="Source Sans Pro"/>
                <a:ea typeface="Source Sans Pro"/>
                <a:cs typeface="Source Sans Pro"/>
                <a:sym typeface="Source Sans Pro"/>
              </a:defRPr>
            </a:lvl6pPr>
            <a:lvl7pPr marL="0" marR="0" lvl="6" indent="0" algn="r" rtl="0">
              <a:spcBef>
                <a:spcPts val="0"/>
              </a:spcBef>
              <a:buNone/>
              <a:defRPr sz="900" b="0" i="0" u="none" strike="noStrike" cap="none">
                <a:solidFill>
                  <a:schemeClr val="dk2"/>
                </a:solidFill>
                <a:latin typeface="Source Sans Pro"/>
                <a:ea typeface="Source Sans Pro"/>
                <a:cs typeface="Source Sans Pro"/>
                <a:sym typeface="Source Sans Pro"/>
              </a:defRPr>
            </a:lvl7pPr>
            <a:lvl8pPr marL="0" marR="0" lvl="7" indent="0" algn="r" rtl="0">
              <a:spcBef>
                <a:spcPts val="0"/>
              </a:spcBef>
              <a:buNone/>
              <a:defRPr sz="900" b="0" i="0" u="none" strike="noStrike" cap="none">
                <a:solidFill>
                  <a:schemeClr val="dk2"/>
                </a:solidFill>
                <a:latin typeface="Source Sans Pro"/>
                <a:ea typeface="Source Sans Pro"/>
                <a:cs typeface="Source Sans Pro"/>
                <a:sym typeface="Source Sans Pro"/>
              </a:defRPr>
            </a:lvl8pPr>
            <a:lvl9pPr marL="0" marR="0" lvl="8" indent="0" algn="r" rtl="0">
              <a:spcBef>
                <a:spcPts val="0"/>
              </a:spcBef>
              <a:buNone/>
              <a:defRPr sz="900" b="0" i="0" u="none" strike="noStrike" cap="none">
                <a:solidFill>
                  <a:schemeClr val="dk2"/>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
        <p:nvSpPr>
          <p:cNvPr id="56" name="Shape 56"/>
          <p:cNvSpPr/>
          <p:nvPr/>
        </p:nvSpPr>
        <p:spPr>
          <a:xfrm>
            <a:off x="358571" y="282"/>
            <a:ext cx="171450" cy="5143500"/>
          </a:xfrm>
          <a:prstGeom prst="rect">
            <a:avLst/>
          </a:prstGeom>
          <a:solidFill>
            <a:schemeClr val="dk2"/>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2.gif"/><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16.jpe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ctrTitle"/>
          </p:nvPr>
        </p:nvSpPr>
        <p:spPr>
          <a:xfrm>
            <a:off x="1436346" y="1341340"/>
            <a:ext cx="6270922" cy="1573669"/>
          </a:xfrm>
          <a:prstGeom prst="rect">
            <a:avLst/>
          </a:prstGeom>
          <a:noFill/>
          <a:ln>
            <a:noFill/>
          </a:ln>
        </p:spPr>
        <p:txBody>
          <a:bodyPr spcFirstLastPara="1" wrap="square" lIns="68575" tIns="34275" rIns="68575" bIns="34275" anchor="b" anchorCtr="0">
            <a:noAutofit/>
          </a:bodyPr>
          <a:lstStyle/>
          <a:p>
            <a:pPr marL="0" marR="0" lvl="0" indent="0" algn="ctr" rtl="0">
              <a:lnSpc>
                <a:spcPct val="89000"/>
              </a:lnSpc>
              <a:spcBef>
                <a:spcPts val="0"/>
              </a:spcBef>
              <a:spcAft>
                <a:spcPts val="0"/>
              </a:spcAft>
              <a:buClr>
                <a:schemeClr val="dk2"/>
              </a:buClr>
              <a:buSzPts val="5400"/>
              <a:buFont typeface="Source Sans Pro"/>
              <a:buNone/>
            </a:pPr>
            <a:r>
              <a:rPr lang="en" sz="5400" b="0" i="0" u="none" strike="noStrike" cap="none">
                <a:solidFill>
                  <a:schemeClr val="dk2"/>
                </a:solidFill>
                <a:latin typeface="Source Sans Pro"/>
                <a:ea typeface="Source Sans Pro"/>
                <a:cs typeface="Source Sans Pro"/>
                <a:sym typeface="Source Sans Pro"/>
              </a:rPr>
              <a:t>L4/5 GROUP 13</a:t>
            </a:r>
            <a:endParaRPr sz="1100"/>
          </a:p>
        </p:txBody>
      </p:sp>
      <p:sp>
        <p:nvSpPr>
          <p:cNvPr id="140" name="Shape 140"/>
          <p:cNvSpPr txBox="1">
            <a:spLocks noGrp="1"/>
          </p:cNvSpPr>
          <p:nvPr>
            <p:ph type="subTitle" idx="1"/>
          </p:nvPr>
        </p:nvSpPr>
        <p:spPr>
          <a:xfrm>
            <a:off x="2009930" y="2967209"/>
            <a:ext cx="5123755" cy="1023766"/>
          </a:xfrm>
          <a:prstGeom prst="rect">
            <a:avLst/>
          </a:prstGeom>
          <a:noFill/>
          <a:ln>
            <a:noFill/>
          </a:ln>
        </p:spPr>
        <p:txBody>
          <a:bodyPr spcFirstLastPara="1" wrap="square" lIns="68575" tIns="34275" rIns="68575" bIns="34275" anchor="t" anchorCtr="0">
            <a:noAutofit/>
          </a:bodyPr>
          <a:lstStyle/>
          <a:p>
            <a:pPr marL="0" marR="0" lvl="0" indent="0" algn="ctr" rtl="0">
              <a:lnSpc>
                <a:spcPct val="92000"/>
              </a:lnSpc>
              <a:spcBef>
                <a:spcPts val="0"/>
              </a:spcBef>
              <a:spcAft>
                <a:spcPts val="0"/>
              </a:spcAft>
              <a:buClr>
                <a:schemeClr val="dk2"/>
              </a:buClr>
              <a:buSzPts val="1600"/>
              <a:buFont typeface="Source Sans Pro"/>
              <a:buNone/>
            </a:pPr>
            <a:r>
              <a:rPr lang="en" sz="1600" b="0" i="0" u="none" strike="noStrike" cap="none">
                <a:solidFill>
                  <a:schemeClr val="dk2"/>
                </a:solidFill>
                <a:latin typeface="Source Sans Pro"/>
                <a:ea typeface="Source Sans Pro"/>
                <a:cs typeface="Source Sans Pro"/>
                <a:sym typeface="Source Sans Pro"/>
              </a:rPr>
              <a:t>Amy Potter</a:t>
            </a:r>
            <a:endParaRPr sz="1100"/>
          </a:p>
          <a:p>
            <a:pPr marL="0" marR="0" lvl="0" indent="0" algn="ctr" rtl="0">
              <a:lnSpc>
                <a:spcPct val="92000"/>
              </a:lnSpc>
              <a:spcBef>
                <a:spcPts val="0"/>
              </a:spcBef>
              <a:spcAft>
                <a:spcPts val="0"/>
              </a:spcAft>
              <a:buClr>
                <a:schemeClr val="dk2"/>
              </a:buClr>
              <a:buSzPts val="1600"/>
              <a:buFont typeface="Source Sans Pro"/>
              <a:buNone/>
            </a:pPr>
            <a:r>
              <a:rPr lang="en" sz="1600" b="0" i="0" u="none" strike="noStrike" cap="none">
                <a:solidFill>
                  <a:schemeClr val="dk2"/>
                </a:solidFill>
                <a:latin typeface="Source Sans Pro"/>
                <a:ea typeface="Source Sans Pro"/>
                <a:cs typeface="Source Sans Pro"/>
                <a:sym typeface="Source Sans Pro"/>
              </a:rPr>
              <a:t>Sean Turner</a:t>
            </a:r>
            <a:endParaRPr sz="1100"/>
          </a:p>
          <a:p>
            <a:pPr marL="0" marR="0" lvl="0" indent="0" algn="ctr" rtl="0">
              <a:lnSpc>
                <a:spcPct val="92000"/>
              </a:lnSpc>
              <a:spcBef>
                <a:spcPts val="0"/>
              </a:spcBef>
              <a:spcAft>
                <a:spcPts val="0"/>
              </a:spcAft>
              <a:buClr>
                <a:schemeClr val="dk2"/>
              </a:buClr>
              <a:buSzPts val="1600"/>
              <a:buFont typeface="Source Sans Pro"/>
              <a:buNone/>
            </a:pPr>
            <a:r>
              <a:rPr lang="en" sz="1600" b="0" i="0" u="none" strike="noStrike" cap="none">
                <a:solidFill>
                  <a:schemeClr val="dk2"/>
                </a:solidFill>
                <a:latin typeface="Source Sans Pro"/>
                <a:ea typeface="Source Sans Pro"/>
                <a:cs typeface="Source Sans Pro"/>
                <a:sym typeface="Source Sans Pro"/>
              </a:rPr>
              <a:t>Alex Mednick</a:t>
            </a:r>
            <a:endParaRPr sz="1100"/>
          </a:p>
          <a:p>
            <a:pPr marL="0" marR="0" lvl="0" indent="0" algn="ctr" rtl="0">
              <a:lnSpc>
                <a:spcPct val="92000"/>
              </a:lnSpc>
              <a:spcBef>
                <a:spcPts val="0"/>
              </a:spcBef>
              <a:spcAft>
                <a:spcPts val="0"/>
              </a:spcAft>
              <a:buClr>
                <a:schemeClr val="dk2"/>
              </a:buClr>
              <a:buSzPts val="1600"/>
              <a:buFont typeface="Source Sans Pro"/>
              <a:buNone/>
            </a:pPr>
            <a:r>
              <a:rPr lang="en" sz="1600" b="0" i="0" u="none" strike="noStrike" cap="none">
                <a:solidFill>
                  <a:schemeClr val="dk2"/>
                </a:solidFill>
                <a:latin typeface="Source Sans Pro"/>
                <a:ea typeface="Source Sans Pro"/>
                <a:cs typeface="Source Sans Pro"/>
                <a:sym typeface="Source Sans Pro"/>
              </a:rPr>
              <a:t>Alex Turnbull</a:t>
            </a:r>
            <a:endParaRPr sz="1100"/>
          </a:p>
          <a:p>
            <a:pPr marL="0" marR="0" lvl="0" indent="0" algn="ctr" rtl="0">
              <a:lnSpc>
                <a:spcPct val="92000"/>
              </a:lnSpc>
              <a:spcBef>
                <a:spcPts val="0"/>
              </a:spcBef>
              <a:spcAft>
                <a:spcPts val="0"/>
              </a:spcAft>
              <a:buClr>
                <a:schemeClr val="dk2"/>
              </a:buClr>
              <a:buSzPts val="1600"/>
              <a:buFont typeface="Source Sans Pro"/>
              <a:buNone/>
            </a:pPr>
            <a:endParaRPr sz="1600" b="0" i="0" u="none" strike="noStrike" cap="none">
              <a:solidFill>
                <a:schemeClr val="dk2"/>
              </a:solidFill>
              <a:latin typeface="Source Sans Pro"/>
              <a:ea typeface="Source Sans Pro"/>
              <a:cs typeface="Source Sans Pro"/>
              <a:sym typeface="Source Sans Pr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1028700" y="514350"/>
            <a:ext cx="7200900" cy="1114500"/>
          </a:xfrm>
          <a:prstGeom prst="rect">
            <a:avLst/>
          </a:prstGeom>
          <a:noFill/>
          <a:ln>
            <a:noFill/>
          </a:ln>
        </p:spPr>
        <p:txBody>
          <a:bodyPr spcFirstLastPara="1" wrap="square" lIns="68575" tIns="34275" rIns="68575" bIns="34275" anchor="t" anchorCtr="0">
            <a:noAutofit/>
          </a:bodyPr>
          <a:lstStyle/>
          <a:p>
            <a:pPr marL="0" marR="0" lvl="0" indent="0" algn="l" rtl="0">
              <a:lnSpc>
                <a:spcPct val="89000"/>
              </a:lnSpc>
              <a:spcBef>
                <a:spcPts val="0"/>
              </a:spcBef>
              <a:spcAft>
                <a:spcPts val="0"/>
              </a:spcAft>
              <a:buClr>
                <a:schemeClr val="dk2"/>
              </a:buClr>
              <a:buSzPts val="3300"/>
              <a:buFont typeface="Source Sans Pro"/>
              <a:buNone/>
            </a:pPr>
            <a:r>
              <a:rPr lang="en"/>
              <a:t>Initial Concept Drawings</a:t>
            </a:r>
            <a:r>
              <a:rPr lang="en" sz="3300" b="0" i="0" u="none" strike="noStrike" cap="none">
                <a:solidFill>
                  <a:schemeClr val="dk2"/>
                </a:solidFill>
                <a:latin typeface="Source Sans Pro"/>
                <a:ea typeface="Source Sans Pro"/>
                <a:cs typeface="Source Sans Pro"/>
                <a:sym typeface="Source Sans Pro"/>
              </a:rPr>
              <a:t/>
            </a:r>
            <a:br>
              <a:rPr lang="en" sz="3300" b="0" i="0" u="none" strike="noStrike" cap="none">
                <a:solidFill>
                  <a:schemeClr val="dk2"/>
                </a:solidFill>
                <a:latin typeface="Source Sans Pro"/>
                <a:ea typeface="Source Sans Pro"/>
                <a:cs typeface="Source Sans Pro"/>
                <a:sym typeface="Source Sans Pro"/>
              </a:rPr>
            </a:br>
            <a:r>
              <a:rPr lang="en" sz="1500"/>
              <a:t>Other Animals</a:t>
            </a:r>
            <a:endParaRPr sz="3300" b="0" i="0" u="none" strike="noStrike" cap="none">
              <a:solidFill>
                <a:schemeClr val="dk2"/>
              </a:solidFill>
              <a:latin typeface="Source Sans Pro"/>
              <a:ea typeface="Source Sans Pro"/>
              <a:cs typeface="Source Sans Pro"/>
              <a:sym typeface="Source Sans Pro"/>
            </a:endParaRPr>
          </a:p>
        </p:txBody>
      </p:sp>
      <p:pic>
        <p:nvPicPr>
          <p:cNvPr id="223" name="Shape 223"/>
          <p:cNvPicPr preferRelativeResize="0"/>
          <p:nvPr/>
        </p:nvPicPr>
        <p:blipFill>
          <a:blip r:embed="rId3">
            <a:alphaModFix/>
          </a:blip>
          <a:stretch>
            <a:fillRect/>
          </a:stretch>
        </p:blipFill>
        <p:spPr>
          <a:xfrm>
            <a:off x="1345400" y="1459725"/>
            <a:ext cx="3209850" cy="3209850"/>
          </a:xfrm>
          <a:prstGeom prst="rect">
            <a:avLst/>
          </a:prstGeom>
          <a:noFill/>
          <a:ln>
            <a:noFill/>
          </a:ln>
        </p:spPr>
      </p:pic>
      <p:pic>
        <p:nvPicPr>
          <p:cNvPr id="224" name="Shape 224"/>
          <p:cNvPicPr preferRelativeResize="0"/>
          <p:nvPr/>
        </p:nvPicPr>
        <p:blipFill>
          <a:blip r:embed="rId4">
            <a:alphaModFix/>
          </a:blip>
          <a:stretch>
            <a:fillRect/>
          </a:stretch>
        </p:blipFill>
        <p:spPr>
          <a:xfrm>
            <a:off x="5100550" y="1459725"/>
            <a:ext cx="3209850" cy="3209850"/>
          </a:xfrm>
          <a:prstGeom prst="rect">
            <a:avLst/>
          </a:prstGeom>
          <a:noFill/>
          <a:ln>
            <a:noFill/>
          </a:ln>
        </p:spPr>
      </p:pic>
      <p:sp>
        <p:nvSpPr>
          <p:cNvPr id="225" name="Shape 225"/>
          <p:cNvSpPr txBox="1"/>
          <p:nvPr/>
        </p:nvSpPr>
        <p:spPr>
          <a:xfrm>
            <a:off x="802200" y="4698575"/>
            <a:ext cx="444900" cy="323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ST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a:xfrm>
            <a:off x="1028700" y="514350"/>
            <a:ext cx="7200900" cy="1114425"/>
          </a:xfrm>
          <a:prstGeom prst="rect">
            <a:avLst/>
          </a:prstGeom>
          <a:noFill/>
          <a:ln>
            <a:noFill/>
          </a:ln>
        </p:spPr>
        <p:txBody>
          <a:bodyPr spcFirstLastPara="1" wrap="square" lIns="68575" tIns="34275" rIns="68575" bIns="34275" anchor="t" anchorCtr="0">
            <a:noAutofit/>
          </a:bodyPr>
          <a:lstStyle/>
          <a:p>
            <a:pPr marL="0" marR="0" lvl="0" indent="0" algn="l" rtl="0">
              <a:lnSpc>
                <a:spcPct val="89000"/>
              </a:lnSpc>
              <a:spcBef>
                <a:spcPts val="0"/>
              </a:spcBef>
              <a:spcAft>
                <a:spcPts val="0"/>
              </a:spcAft>
              <a:buClr>
                <a:schemeClr val="dk2"/>
              </a:buClr>
              <a:buSzPts val="3300"/>
              <a:buFont typeface="Source Sans Pro"/>
              <a:buNone/>
            </a:pPr>
            <a:r>
              <a:rPr lang="en" sz="3300" b="0" i="0" u="none" strike="noStrike" cap="none">
                <a:solidFill>
                  <a:schemeClr val="dk2"/>
                </a:solidFill>
                <a:latin typeface="Source Sans Pro"/>
                <a:ea typeface="Source Sans Pro"/>
                <a:cs typeface="Source Sans Pro"/>
                <a:sym typeface="Source Sans Pro"/>
              </a:rPr>
              <a:t>Prototype</a:t>
            </a:r>
            <a:endParaRPr sz="1100"/>
          </a:p>
        </p:txBody>
      </p:sp>
      <p:sp>
        <p:nvSpPr>
          <p:cNvPr id="232" name="Shape 232"/>
          <p:cNvSpPr txBox="1"/>
          <p:nvPr/>
        </p:nvSpPr>
        <p:spPr>
          <a:xfrm>
            <a:off x="802200" y="4698575"/>
            <a:ext cx="1301100" cy="323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AM + AT</a:t>
            </a:r>
            <a:endParaRPr/>
          </a:p>
        </p:txBody>
      </p:sp>
      <p:pic>
        <p:nvPicPr>
          <p:cNvPr id="233" name="Shape 233"/>
          <p:cNvPicPr preferRelativeResize="0"/>
          <p:nvPr/>
        </p:nvPicPr>
        <p:blipFill>
          <a:blip r:embed="rId3">
            <a:alphaModFix/>
          </a:blip>
          <a:stretch>
            <a:fillRect/>
          </a:stretch>
        </p:blipFill>
        <p:spPr>
          <a:xfrm>
            <a:off x="6873425" y="556075"/>
            <a:ext cx="1659875" cy="2950876"/>
          </a:xfrm>
          <a:prstGeom prst="rect">
            <a:avLst/>
          </a:prstGeom>
          <a:noFill/>
          <a:ln>
            <a:noFill/>
          </a:ln>
        </p:spPr>
      </p:pic>
      <p:pic>
        <p:nvPicPr>
          <p:cNvPr id="234" name="Shape 234"/>
          <p:cNvPicPr preferRelativeResize="0"/>
          <p:nvPr/>
        </p:nvPicPr>
        <p:blipFill>
          <a:blip r:embed="rId4">
            <a:alphaModFix/>
          </a:blip>
          <a:stretch>
            <a:fillRect/>
          </a:stretch>
        </p:blipFill>
        <p:spPr>
          <a:xfrm>
            <a:off x="5529075" y="556075"/>
            <a:ext cx="1176276" cy="1176276"/>
          </a:xfrm>
          <a:prstGeom prst="rect">
            <a:avLst/>
          </a:prstGeom>
          <a:noFill/>
          <a:ln>
            <a:noFill/>
          </a:ln>
        </p:spPr>
      </p:pic>
      <p:pic>
        <p:nvPicPr>
          <p:cNvPr id="235" name="Shape 235"/>
          <p:cNvPicPr preferRelativeResize="0"/>
          <p:nvPr/>
        </p:nvPicPr>
        <p:blipFill>
          <a:blip r:embed="rId5">
            <a:alphaModFix/>
          </a:blip>
          <a:stretch>
            <a:fillRect/>
          </a:stretch>
        </p:blipFill>
        <p:spPr>
          <a:xfrm>
            <a:off x="3277875" y="3115300"/>
            <a:ext cx="1176275" cy="1208505"/>
          </a:xfrm>
          <a:prstGeom prst="rect">
            <a:avLst/>
          </a:prstGeom>
          <a:noFill/>
          <a:ln>
            <a:noFill/>
          </a:ln>
        </p:spPr>
      </p:pic>
      <p:pic>
        <p:nvPicPr>
          <p:cNvPr id="236" name="Shape 236"/>
          <p:cNvPicPr preferRelativeResize="0"/>
          <p:nvPr/>
        </p:nvPicPr>
        <p:blipFill>
          <a:blip r:embed="rId6">
            <a:alphaModFix/>
          </a:blip>
          <a:stretch>
            <a:fillRect/>
          </a:stretch>
        </p:blipFill>
        <p:spPr>
          <a:xfrm>
            <a:off x="1274950" y="1344101"/>
            <a:ext cx="1884518" cy="31063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body" idx="1"/>
          </p:nvPr>
        </p:nvSpPr>
        <p:spPr>
          <a:xfrm>
            <a:off x="1028700" y="581025"/>
            <a:ext cx="7200900" cy="3819525"/>
          </a:xfrm>
          <a:prstGeom prst="rect">
            <a:avLst/>
          </a:prstGeom>
          <a:noFill/>
          <a:ln>
            <a:noFill/>
          </a:ln>
        </p:spPr>
        <p:txBody>
          <a:bodyPr spcFirstLastPara="1" wrap="square" lIns="68575" tIns="34275" rIns="68575" bIns="34275" anchor="t" anchorCtr="0">
            <a:noAutofit/>
          </a:bodyPr>
          <a:lstStyle/>
          <a:p>
            <a:pPr marL="0" marR="0" lvl="0" indent="0" algn="ctr" rtl="0">
              <a:lnSpc>
                <a:spcPct val="94000"/>
              </a:lnSpc>
              <a:spcBef>
                <a:spcPts val="0"/>
              </a:spcBef>
              <a:spcAft>
                <a:spcPts val="0"/>
              </a:spcAft>
              <a:buClr>
                <a:schemeClr val="dk2"/>
              </a:buClr>
              <a:buSzPts val="6000"/>
              <a:buFont typeface="Source Sans Pro"/>
              <a:buNone/>
            </a:pPr>
            <a:endParaRPr sz="6000" b="0" i="0" u="none" strike="noStrike" cap="none">
              <a:solidFill>
                <a:schemeClr val="dk2"/>
              </a:solidFill>
              <a:latin typeface="Source Sans Pro"/>
              <a:ea typeface="Source Sans Pro"/>
              <a:cs typeface="Source Sans Pro"/>
              <a:sym typeface="Source Sans Pro"/>
            </a:endParaRPr>
          </a:p>
          <a:p>
            <a:pPr marL="0" marR="0" lvl="0" indent="0" algn="ctr" rtl="0">
              <a:lnSpc>
                <a:spcPct val="94000"/>
              </a:lnSpc>
              <a:spcBef>
                <a:spcPts val="900"/>
              </a:spcBef>
              <a:spcAft>
                <a:spcPts val="0"/>
              </a:spcAft>
              <a:buClr>
                <a:schemeClr val="dk2"/>
              </a:buClr>
              <a:buSzPts val="6000"/>
              <a:buFont typeface="Source Sans Pro"/>
              <a:buNone/>
            </a:pPr>
            <a:r>
              <a:rPr lang="en" sz="6000" b="0" i="0" u="none" strike="noStrike" cap="none">
                <a:solidFill>
                  <a:schemeClr val="dk2"/>
                </a:solidFill>
                <a:latin typeface="Source Sans Pro"/>
                <a:ea typeface="Source Sans Pro"/>
                <a:cs typeface="Source Sans Pro"/>
                <a:sym typeface="Source Sans Pro"/>
              </a:rPr>
              <a:t>Questions?</a:t>
            </a:r>
            <a:endParaRPr sz="6000" b="0" i="0" u="none" strike="noStrike" cap="none">
              <a:solidFill>
                <a:schemeClr val="dk2"/>
              </a:solidFill>
              <a:latin typeface="Source Sans Pro"/>
              <a:ea typeface="Source Sans Pro"/>
              <a:cs typeface="Source Sans Pro"/>
              <a:sym typeface="Source Sans Pr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1028700" y="514350"/>
            <a:ext cx="7200900" cy="1114425"/>
          </a:xfrm>
          <a:prstGeom prst="rect">
            <a:avLst/>
          </a:prstGeom>
          <a:noFill/>
          <a:ln>
            <a:noFill/>
          </a:ln>
        </p:spPr>
        <p:txBody>
          <a:bodyPr spcFirstLastPara="1" wrap="square" lIns="68575" tIns="34275" rIns="68575" bIns="34275" anchor="t" anchorCtr="0">
            <a:noAutofit/>
          </a:bodyPr>
          <a:lstStyle/>
          <a:p>
            <a:pPr marL="0" marR="0" lvl="0" indent="0" algn="l" rtl="0">
              <a:lnSpc>
                <a:spcPct val="89000"/>
              </a:lnSpc>
              <a:spcBef>
                <a:spcPts val="0"/>
              </a:spcBef>
              <a:spcAft>
                <a:spcPts val="0"/>
              </a:spcAft>
              <a:buClr>
                <a:schemeClr val="dk2"/>
              </a:buClr>
              <a:buSzPts val="3300"/>
              <a:buFont typeface="Source Sans Pro"/>
              <a:buNone/>
            </a:pPr>
            <a:r>
              <a:rPr lang="en" sz="3300" b="0" i="0" u="none" strike="noStrike" cap="none">
                <a:solidFill>
                  <a:schemeClr val="dk2"/>
                </a:solidFill>
                <a:latin typeface="Source Sans Pro"/>
                <a:ea typeface="Source Sans Pro"/>
                <a:cs typeface="Source Sans Pro"/>
                <a:sym typeface="Source Sans Pro"/>
              </a:rPr>
              <a:t>The Brief</a:t>
            </a:r>
            <a:endParaRPr sz="1100"/>
          </a:p>
        </p:txBody>
      </p:sp>
      <p:sp>
        <p:nvSpPr>
          <p:cNvPr id="147" name="Shape 147"/>
          <p:cNvSpPr txBox="1">
            <a:spLocks noGrp="1"/>
          </p:cNvSpPr>
          <p:nvPr>
            <p:ph type="body" idx="1"/>
          </p:nvPr>
        </p:nvSpPr>
        <p:spPr>
          <a:xfrm>
            <a:off x="1028700" y="1714500"/>
            <a:ext cx="7200900" cy="2686050"/>
          </a:xfrm>
          <a:prstGeom prst="rect">
            <a:avLst/>
          </a:prstGeom>
          <a:noFill/>
          <a:ln>
            <a:noFill/>
          </a:ln>
        </p:spPr>
        <p:txBody>
          <a:bodyPr spcFirstLastPara="1" wrap="square" lIns="68575" tIns="34275" rIns="68575" bIns="34275" anchor="t" anchorCtr="0">
            <a:noAutofit/>
          </a:bodyPr>
          <a:lstStyle/>
          <a:p>
            <a:pPr marL="292100" marR="0" lvl="0" indent="-285750" algn="l" rtl="0">
              <a:lnSpc>
                <a:spcPct val="94000"/>
              </a:lnSpc>
              <a:spcBef>
                <a:spcPts val="0"/>
              </a:spcBef>
              <a:spcAft>
                <a:spcPts val="0"/>
              </a:spcAft>
              <a:buClr>
                <a:schemeClr val="dk2"/>
              </a:buClr>
              <a:buSzPts val="1500"/>
              <a:buFont typeface="Source Sans Pro"/>
              <a:buChar char="■"/>
            </a:pPr>
            <a:r>
              <a:rPr lang="en" sz="1500" b="0" i="0" u="none" strike="noStrike" cap="none">
                <a:solidFill>
                  <a:schemeClr val="dk2"/>
                </a:solidFill>
                <a:latin typeface="Source Sans Pro"/>
                <a:ea typeface="Source Sans Pro"/>
                <a:cs typeface="Source Sans Pro"/>
                <a:sym typeface="Source Sans Pro"/>
              </a:rPr>
              <a:t>Adversarial </a:t>
            </a:r>
            <a:endParaRPr sz="1100"/>
          </a:p>
          <a:p>
            <a:pPr marL="292100" marR="0" lvl="0" indent="-285750" algn="l" rtl="0">
              <a:lnSpc>
                <a:spcPct val="94000"/>
              </a:lnSpc>
              <a:spcBef>
                <a:spcPts val="900"/>
              </a:spcBef>
              <a:spcAft>
                <a:spcPts val="0"/>
              </a:spcAft>
              <a:buClr>
                <a:schemeClr val="dk2"/>
              </a:buClr>
              <a:buSzPts val="1500"/>
              <a:buFont typeface="Source Sans Pro"/>
              <a:buChar char="■"/>
            </a:pPr>
            <a:r>
              <a:rPr lang="en" sz="1500" b="0" i="0" u="none" strike="noStrike" cap="none">
                <a:solidFill>
                  <a:schemeClr val="dk2"/>
                </a:solidFill>
                <a:latin typeface="Source Sans Pro"/>
                <a:ea typeface="Source Sans Pro"/>
                <a:cs typeface="Source Sans Pro"/>
                <a:sym typeface="Source Sans Pro"/>
              </a:rPr>
              <a:t>Turn based</a:t>
            </a:r>
            <a:endParaRPr sz="1100"/>
          </a:p>
          <a:p>
            <a:pPr marL="292100" marR="0" lvl="0" indent="-285750" algn="l" rtl="0">
              <a:lnSpc>
                <a:spcPct val="94000"/>
              </a:lnSpc>
              <a:spcBef>
                <a:spcPts val="900"/>
              </a:spcBef>
              <a:spcAft>
                <a:spcPts val="0"/>
              </a:spcAft>
              <a:buClr>
                <a:schemeClr val="dk2"/>
              </a:buClr>
              <a:buSzPts val="1500"/>
              <a:buFont typeface="Source Sans Pro"/>
              <a:buChar char="■"/>
            </a:pPr>
            <a:r>
              <a:rPr lang="en" sz="1500" b="0" i="0" u="none" strike="noStrike" cap="none">
                <a:solidFill>
                  <a:schemeClr val="dk2"/>
                </a:solidFill>
                <a:latin typeface="Source Sans Pro"/>
                <a:ea typeface="Source Sans Pro"/>
                <a:cs typeface="Source Sans Pro"/>
                <a:sym typeface="Source Sans Pro"/>
              </a:rPr>
              <a:t>Symmetric gameplay</a:t>
            </a:r>
            <a:endParaRPr sz="1100"/>
          </a:p>
        </p:txBody>
      </p:sp>
      <p:sp>
        <p:nvSpPr>
          <p:cNvPr id="148" name="Shape 148"/>
          <p:cNvSpPr txBox="1"/>
          <p:nvPr/>
        </p:nvSpPr>
        <p:spPr>
          <a:xfrm>
            <a:off x="802200" y="4698575"/>
            <a:ext cx="444900" cy="323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AP</a:t>
            </a:r>
            <a:endParaRPr/>
          </a:p>
        </p:txBody>
      </p:sp>
      <p:pic>
        <p:nvPicPr>
          <p:cNvPr id="149" name="Shape 149"/>
          <p:cNvPicPr preferRelativeResize="0"/>
          <p:nvPr/>
        </p:nvPicPr>
        <p:blipFill>
          <a:blip r:embed="rId3">
            <a:alphaModFix/>
          </a:blip>
          <a:stretch>
            <a:fillRect/>
          </a:stretch>
        </p:blipFill>
        <p:spPr>
          <a:xfrm>
            <a:off x="4821299" y="2632747"/>
            <a:ext cx="3002601" cy="1996400"/>
          </a:xfrm>
          <a:prstGeom prst="rect">
            <a:avLst/>
          </a:prstGeom>
          <a:noFill/>
          <a:ln>
            <a:noFill/>
          </a:ln>
        </p:spPr>
      </p:pic>
      <p:pic>
        <p:nvPicPr>
          <p:cNvPr id="150" name="Shape 150"/>
          <p:cNvPicPr preferRelativeResize="0"/>
          <p:nvPr/>
        </p:nvPicPr>
        <p:blipFill>
          <a:blip r:embed="rId4">
            <a:alphaModFix/>
          </a:blip>
          <a:stretch>
            <a:fillRect/>
          </a:stretch>
        </p:blipFill>
        <p:spPr>
          <a:xfrm>
            <a:off x="6065790" y="288962"/>
            <a:ext cx="1758120" cy="1425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1028700" y="514350"/>
            <a:ext cx="7200900" cy="1114425"/>
          </a:xfrm>
          <a:prstGeom prst="rect">
            <a:avLst/>
          </a:prstGeom>
          <a:noFill/>
          <a:ln>
            <a:noFill/>
          </a:ln>
        </p:spPr>
        <p:txBody>
          <a:bodyPr spcFirstLastPara="1" wrap="square" lIns="68575" tIns="34275" rIns="68575" bIns="34275" anchor="t" anchorCtr="0">
            <a:noAutofit/>
          </a:bodyPr>
          <a:lstStyle/>
          <a:p>
            <a:pPr marL="0" marR="0" lvl="0" indent="0" algn="l" rtl="0">
              <a:lnSpc>
                <a:spcPct val="89000"/>
              </a:lnSpc>
              <a:spcBef>
                <a:spcPts val="0"/>
              </a:spcBef>
              <a:spcAft>
                <a:spcPts val="0"/>
              </a:spcAft>
              <a:buClr>
                <a:schemeClr val="dk2"/>
              </a:buClr>
              <a:buSzPts val="3300"/>
              <a:buFont typeface="Source Sans Pro"/>
              <a:buNone/>
            </a:pPr>
            <a:r>
              <a:rPr lang="en" sz="3300" b="0" i="0" u="none" strike="noStrike" cap="none">
                <a:solidFill>
                  <a:schemeClr val="dk2"/>
                </a:solidFill>
                <a:latin typeface="Source Sans Pro"/>
                <a:ea typeface="Source Sans Pro"/>
                <a:cs typeface="Source Sans Pro"/>
                <a:sym typeface="Source Sans Pro"/>
              </a:rPr>
              <a:t>Market Overview</a:t>
            </a:r>
            <a:br>
              <a:rPr lang="en" sz="3300" b="0" i="0" u="none" strike="noStrike" cap="none">
                <a:solidFill>
                  <a:schemeClr val="dk2"/>
                </a:solidFill>
                <a:latin typeface="Source Sans Pro"/>
                <a:ea typeface="Source Sans Pro"/>
                <a:cs typeface="Source Sans Pro"/>
                <a:sym typeface="Source Sans Pro"/>
              </a:rPr>
            </a:br>
            <a:r>
              <a:rPr lang="en" sz="1500" b="0" i="0" u="none" strike="noStrike" cap="none">
                <a:solidFill>
                  <a:schemeClr val="dk2"/>
                </a:solidFill>
                <a:latin typeface="Source Sans Pro"/>
                <a:ea typeface="Source Sans Pro"/>
                <a:cs typeface="Source Sans Pro"/>
                <a:sym typeface="Source Sans Pro"/>
              </a:rPr>
              <a:t>Logline/Target audience/platform etc.</a:t>
            </a:r>
            <a:endParaRPr sz="3300" b="0" i="0" u="none" strike="noStrike" cap="none">
              <a:solidFill>
                <a:schemeClr val="dk2"/>
              </a:solidFill>
              <a:latin typeface="Source Sans Pro"/>
              <a:ea typeface="Source Sans Pro"/>
              <a:cs typeface="Source Sans Pro"/>
              <a:sym typeface="Source Sans Pro"/>
            </a:endParaRPr>
          </a:p>
        </p:txBody>
      </p:sp>
      <p:sp>
        <p:nvSpPr>
          <p:cNvPr id="157" name="Shape 157"/>
          <p:cNvSpPr txBox="1">
            <a:spLocks noGrp="1"/>
          </p:cNvSpPr>
          <p:nvPr>
            <p:ph type="body" idx="1"/>
          </p:nvPr>
        </p:nvSpPr>
        <p:spPr>
          <a:xfrm>
            <a:off x="1028700" y="1714500"/>
            <a:ext cx="6002400" cy="2685900"/>
          </a:xfrm>
          <a:prstGeom prst="rect">
            <a:avLst/>
          </a:prstGeom>
          <a:noFill/>
          <a:ln>
            <a:noFill/>
          </a:ln>
        </p:spPr>
        <p:txBody>
          <a:bodyPr spcFirstLastPara="1" wrap="square" lIns="68575" tIns="34275" rIns="68575" bIns="34275" anchor="t" anchorCtr="0">
            <a:noAutofit/>
          </a:bodyPr>
          <a:lstStyle/>
          <a:p>
            <a:pPr marL="292100" marR="0" lvl="0" indent="-285750" algn="l" rtl="0">
              <a:lnSpc>
                <a:spcPct val="94000"/>
              </a:lnSpc>
              <a:spcBef>
                <a:spcPts val="0"/>
              </a:spcBef>
              <a:spcAft>
                <a:spcPts val="0"/>
              </a:spcAft>
              <a:buClr>
                <a:schemeClr val="dk2"/>
              </a:buClr>
              <a:buSzPts val="1500"/>
              <a:buFont typeface="Source Sans Pro"/>
              <a:buChar char="■"/>
            </a:pPr>
            <a:r>
              <a:rPr lang="en"/>
              <a:t>Two players compete</a:t>
            </a:r>
            <a:r>
              <a:rPr lang="en" sz="1500" b="0" i="0" u="none" strike="noStrike" cap="none">
                <a:solidFill>
                  <a:schemeClr val="dk2"/>
                </a:solidFill>
                <a:latin typeface="Source Sans Pro"/>
                <a:ea typeface="Source Sans Pro"/>
                <a:cs typeface="Source Sans Pro"/>
                <a:sym typeface="Source Sans Pro"/>
              </a:rPr>
              <a:t> to catch the greatest haul of fish and avoid being zapped by jellyfish.</a:t>
            </a:r>
            <a:endParaRPr sz="1500" b="0" i="0" u="none" strike="noStrike" cap="none">
              <a:solidFill>
                <a:schemeClr val="dk2"/>
              </a:solidFill>
              <a:latin typeface="Source Sans Pro"/>
              <a:ea typeface="Source Sans Pro"/>
              <a:cs typeface="Source Sans Pro"/>
              <a:sym typeface="Source Sans Pro"/>
            </a:endParaRPr>
          </a:p>
          <a:p>
            <a:pPr marL="292100" marR="0" lvl="0" indent="-285750" algn="l" rtl="0">
              <a:lnSpc>
                <a:spcPct val="94000"/>
              </a:lnSpc>
              <a:spcBef>
                <a:spcPts val="900"/>
              </a:spcBef>
              <a:spcAft>
                <a:spcPts val="0"/>
              </a:spcAft>
              <a:buClr>
                <a:schemeClr val="dk2"/>
              </a:buClr>
              <a:buSzPts val="1500"/>
              <a:buFont typeface="Source Sans Pro"/>
              <a:buChar char="■"/>
            </a:pPr>
            <a:r>
              <a:rPr lang="en" sz="1500" b="0" i="0" u="none" strike="noStrike" cap="none">
                <a:solidFill>
                  <a:schemeClr val="dk2"/>
                </a:solidFill>
                <a:latin typeface="Source Sans Pro"/>
                <a:ea typeface="Source Sans Pro"/>
                <a:cs typeface="Source Sans Pro"/>
                <a:sym typeface="Source Sans Pro"/>
              </a:rPr>
              <a:t>Platform – Mobile</a:t>
            </a:r>
            <a:endParaRPr sz="1100"/>
          </a:p>
          <a:p>
            <a:pPr marL="292100" marR="0" lvl="0" indent="-285750" algn="l" rtl="0">
              <a:lnSpc>
                <a:spcPct val="94000"/>
              </a:lnSpc>
              <a:spcBef>
                <a:spcPts val="900"/>
              </a:spcBef>
              <a:spcAft>
                <a:spcPts val="0"/>
              </a:spcAft>
              <a:buClr>
                <a:schemeClr val="dk2"/>
              </a:buClr>
              <a:buSzPts val="1500"/>
              <a:buFont typeface="Source Sans Pro"/>
              <a:buChar char="■"/>
            </a:pPr>
            <a:r>
              <a:rPr lang="en" sz="1500" b="0" i="0" u="none" strike="noStrike" cap="none">
                <a:solidFill>
                  <a:schemeClr val="dk2"/>
                </a:solidFill>
                <a:latin typeface="Source Sans Pro"/>
                <a:ea typeface="Source Sans Pro"/>
                <a:cs typeface="Source Sans Pro"/>
                <a:sym typeface="Source Sans Pro"/>
              </a:rPr>
              <a:t>Casual/mid-core gamers</a:t>
            </a:r>
            <a:endParaRPr sz="1500" b="0" i="0" u="none" strike="noStrike" cap="none">
              <a:solidFill>
                <a:schemeClr val="dk2"/>
              </a:solidFill>
              <a:latin typeface="Source Sans Pro"/>
              <a:ea typeface="Source Sans Pro"/>
              <a:cs typeface="Source Sans Pro"/>
              <a:sym typeface="Source Sans Pro"/>
            </a:endParaRPr>
          </a:p>
          <a:p>
            <a:pPr marL="685800" marR="0" lvl="1" indent="-260350" algn="l" rtl="0">
              <a:lnSpc>
                <a:spcPct val="94000"/>
              </a:lnSpc>
              <a:spcBef>
                <a:spcPts val="900"/>
              </a:spcBef>
              <a:spcAft>
                <a:spcPts val="0"/>
              </a:spcAft>
              <a:buSzPts val="1100"/>
              <a:buChar char="–"/>
            </a:pPr>
            <a:r>
              <a:rPr lang="en"/>
              <a:t>Female</a:t>
            </a:r>
            <a:endParaRPr/>
          </a:p>
          <a:p>
            <a:pPr marL="685800" marR="0" lvl="1" indent="-260350" algn="l" rtl="0">
              <a:lnSpc>
                <a:spcPct val="94000"/>
              </a:lnSpc>
              <a:spcBef>
                <a:spcPts val="900"/>
              </a:spcBef>
              <a:spcAft>
                <a:spcPts val="0"/>
              </a:spcAft>
              <a:buSzPts val="1100"/>
              <a:buChar char="–"/>
            </a:pPr>
            <a:r>
              <a:rPr lang="en"/>
              <a:t>21-35 age range</a:t>
            </a:r>
            <a:endParaRPr/>
          </a:p>
          <a:p>
            <a:pPr marL="292100" marR="0" lvl="0" indent="-190500" algn="l" rtl="0">
              <a:lnSpc>
                <a:spcPct val="94000"/>
              </a:lnSpc>
              <a:spcBef>
                <a:spcPts val="900"/>
              </a:spcBef>
              <a:spcAft>
                <a:spcPts val="0"/>
              </a:spcAft>
              <a:buClr>
                <a:schemeClr val="dk2"/>
              </a:buClr>
              <a:buSzPts val="1500"/>
              <a:buFont typeface="Source Sans Pro"/>
              <a:buNone/>
            </a:pPr>
            <a:endParaRPr sz="1500" b="0" i="0" u="none" strike="noStrike" cap="none">
              <a:solidFill>
                <a:schemeClr val="dk2"/>
              </a:solidFill>
              <a:latin typeface="Source Sans Pro"/>
              <a:ea typeface="Source Sans Pro"/>
              <a:cs typeface="Source Sans Pro"/>
              <a:sym typeface="Source Sans Pro"/>
            </a:endParaRPr>
          </a:p>
        </p:txBody>
      </p:sp>
      <p:pic>
        <p:nvPicPr>
          <p:cNvPr id="158" name="Shape 158"/>
          <p:cNvPicPr preferRelativeResize="0"/>
          <p:nvPr/>
        </p:nvPicPr>
        <p:blipFill rotWithShape="1">
          <a:blip r:embed="rId3">
            <a:alphaModFix/>
          </a:blip>
          <a:srcRect l="20242" r="19151"/>
          <a:stretch/>
        </p:blipFill>
        <p:spPr>
          <a:xfrm>
            <a:off x="7031100" y="1628775"/>
            <a:ext cx="1813375" cy="2992100"/>
          </a:xfrm>
          <a:prstGeom prst="rect">
            <a:avLst/>
          </a:prstGeom>
          <a:noFill/>
          <a:ln>
            <a:noFill/>
          </a:ln>
        </p:spPr>
      </p:pic>
      <p:sp>
        <p:nvSpPr>
          <p:cNvPr id="159" name="Shape 159"/>
          <p:cNvSpPr txBox="1"/>
          <p:nvPr/>
        </p:nvSpPr>
        <p:spPr>
          <a:xfrm>
            <a:off x="802200" y="4698575"/>
            <a:ext cx="444900" cy="323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AP</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1028700" y="514350"/>
            <a:ext cx="7200900" cy="1114500"/>
          </a:xfrm>
          <a:prstGeom prst="rect">
            <a:avLst/>
          </a:prstGeom>
          <a:noFill/>
          <a:ln>
            <a:noFill/>
          </a:ln>
        </p:spPr>
        <p:txBody>
          <a:bodyPr spcFirstLastPara="1" wrap="square" lIns="68575" tIns="34275" rIns="68575" bIns="34275" anchor="t" anchorCtr="0">
            <a:noAutofit/>
          </a:bodyPr>
          <a:lstStyle/>
          <a:p>
            <a:pPr marL="0" marR="0" lvl="0" indent="0" algn="l" rtl="0">
              <a:lnSpc>
                <a:spcPct val="89000"/>
              </a:lnSpc>
              <a:spcBef>
                <a:spcPts val="0"/>
              </a:spcBef>
              <a:spcAft>
                <a:spcPts val="0"/>
              </a:spcAft>
              <a:buClr>
                <a:schemeClr val="dk2"/>
              </a:buClr>
              <a:buSzPts val="3300"/>
              <a:buFont typeface="Source Sans Pro"/>
              <a:buNone/>
            </a:pPr>
            <a:r>
              <a:rPr lang="en" sz="3300" b="0" i="0" u="none" strike="noStrike" cap="none">
                <a:solidFill>
                  <a:schemeClr val="dk2"/>
                </a:solidFill>
                <a:latin typeface="Source Sans Pro"/>
                <a:ea typeface="Source Sans Pro"/>
                <a:cs typeface="Source Sans Pro"/>
                <a:sym typeface="Source Sans Pro"/>
              </a:rPr>
              <a:t>What Does the Player Do?</a:t>
            </a:r>
            <a:br>
              <a:rPr lang="en" sz="3300" b="0" i="0" u="none" strike="noStrike" cap="none">
                <a:solidFill>
                  <a:schemeClr val="dk2"/>
                </a:solidFill>
                <a:latin typeface="Source Sans Pro"/>
                <a:ea typeface="Source Sans Pro"/>
                <a:cs typeface="Source Sans Pro"/>
                <a:sym typeface="Source Sans Pro"/>
              </a:rPr>
            </a:br>
            <a:r>
              <a:rPr lang="en" sz="1500" b="0" i="0" u="none" strike="noStrike" cap="none">
                <a:solidFill>
                  <a:schemeClr val="dk2"/>
                </a:solidFill>
                <a:latin typeface="Source Sans Pro"/>
                <a:ea typeface="Source Sans Pro"/>
                <a:cs typeface="Source Sans Pro"/>
                <a:sym typeface="Source Sans Pro"/>
              </a:rPr>
              <a:t>Core Game Loop</a:t>
            </a:r>
            <a:endParaRPr sz="3300" b="0" i="0" u="none" strike="noStrike" cap="none">
              <a:solidFill>
                <a:schemeClr val="dk2"/>
              </a:solidFill>
              <a:latin typeface="Source Sans Pro"/>
              <a:ea typeface="Source Sans Pro"/>
              <a:cs typeface="Source Sans Pro"/>
              <a:sym typeface="Source Sans Pro"/>
            </a:endParaRPr>
          </a:p>
        </p:txBody>
      </p:sp>
      <p:sp>
        <p:nvSpPr>
          <p:cNvPr id="166" name="Shape 166"/>
          <p:cNvSpPr txBox="1"/>
          <p:nvPr/>
        </p:nvSpPr>
        <p:spPr>
          <a:xfrm>
            <a:off x="802200" y="4698575"/>
            <a:ext cx="444900" cy="323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AT</a:t>
            </a:r>
            <a:endParaRPr/>
          </a:p>
        </p:txBody>
      </p:sp>
      <p:pic>
        <p:nvPicPr>
          <p:cNvPr id="167" name="Shape 167"/>
          <p:cNvPicPr preferRelativeResize="0"/>
          <p:nvPr/>
        </p:nvPicPr>
        <p:blipFill>
          <a:blip r:embed="rId3">
            <a:alphaModFix/>
          </a:blip>
          <a:stretch>
            <a:fillRect/>
          </a:stretch>
        </p:blipFill>
        <p:spPr>
          <a:xfrm>
            <a:off x="2350950" y="1588100"/>
            <a:ext cx="4814775" cy="3209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1028700" y="514350"/>
            <a:ext cx="7200900" cy="1114425"/>
          </a:xfrm>
          <a:prstGeom prst="rect">
            <a:avLst/>
          </a:prstGeom>
          <a:noFill/>
          <a:ln>
            <a:noFill/>
          </a:ln>
        </p:spPr>
        <p:txBody>
          <a:bodyPr spcFirstLastPara="1" wrap="square" lIns="68575" tIns="34275" rIns="68575" bIns="34275" anchor="t" anchorCtr="0">
            <a:noAutofit/>
          </a:bodyPr>
          <a:lstStyle/>
          <a:p>
            <a:pPr marL="0" marR="0" lvl="0" indent="0" algn="l" rtl="0">
              <a:lnSpc>
                <a:spcPct val="89000"/>
              </a:lnSpc>
              <a:spcBef>
                <a:spcPts val="0"/>
              </a:spcBef>
              <a:spcAft>
                <a:spcPts val="0"/>
              </a:spcAft>
              <a:buClr>
                <a:schemeClr val="dk2"/>
              </a:buClr>
              <a:buSzPts val="3300"/>
              <a:buFont typeface="Source Sans Pro"/>
              <a:buNone/>
            </a:pPr>
            <a:r>
              <a:rPr lang="en" sz="3300" b="0" i="0" u="none" strike="noStrike" cap="none">
                <a:solidFill>
                  <a:schemeClr val="dk2"/>
                </a:solidFill>
                <a:latin typeface="Source Sans Pro"/>
                <a:ea typeface="Source Sans Pro"/>
                <a:cs typeface="Source Sans Pro"/>
                <a:sym typeface="Source Sans Pro"/>
              </a:rPr>
              <a:t>Research</a:t>
            </a:r>
            <a:endParaRPr sz="3300" b="0" i="0" u="none" strike="noStrike" cap="none">
              <a:solidFill>
                <a:schemeClr val="dk2"/>
              </a:solidFill>
              <a:latin typeface="Source Sans Pro"/>
              <a:ea typeface="Source Sans Pro"/>
              <a:cs typeface="Source Sans Pro"/>
              <a:sym typeface="Source Sans Pro"/>
            </a:endParaRPr>
          </a:p>
        </p:txBody>
      </p:sp>
      <p:sp>
        <p:nvSpPr>
          <p:cNvPr id="174" name="Shape 174"/>
          <p:cNvSpPr txBox="1">
            <a:spLocks noGrp="1"/>
          </p:cNvSpPr>
          <p:nvPr>
            <p:ph type="body" idx="1"/>
          </p:nvPr>
        </p:nvSpPr>
        <p:spPr>
          <a:xfrm>
            <a:off x="1028700" y="1409700"/>
            <a:ext cx="4443900" cy="2685900"/>
          </a:xfrm>
          <a:prstGeom prst="rect">
            <a:avLst/>
          </a:prstGeom>
          <a:noFill/>
          <a:ln>
            <a:noFill/>
          </a:ln>
        </p:spPr>
        <p:txBody>
          <a:bodyPr spcFirstLastPara="1" wrap="square" lIns="68575" tIns="34275" rIns="68575" bIns="34275" anchor="t" anchorCtr="0">
            <a:noAutofit/>
          </a:bodyPr>
          <a:lstStyle/>
          <a:p>
            <a:pPr marL="292100" lvl="0" indent="-285750" rtl="0">
              <a:spcBef>
                <a:spcPts val="900"/>
              </a:spcBef>
              <a:spcAft>
                <a:spcPts val="0"/>
              </a:spcAft>
              <a:buClr>
                <a:schemeClr val="dk2"/>
              </a:buClr>
              <a:buSzPts val="1500"/>
              <a:buFont typeface="Source Sans Pro"/>
              <a:buChar char="■"/>
            </a:pPr>
            <a:r>
              <a:rPr lang="en"/>
              <a:t>Games</a:t>
            </a:r>
            <a:endParaRPr sz="1100"/>
          </a:p>
          <a:p>
            <a:pPr marL="685800" lvl="1" indent="-285750" rtl="0">
              <a:spcBef>
                <a:spcPts val="500"/>
              </a:spcBef>
              <a:spcAft>
                <a:spcPts val="0"/>
              </a:spcAft>
              <a:buClr>
                <a:schemeClr val="dk2"/>
              </a:buClr>
              <a:buSzPts val="1500"/>
              <a:buFont typeface="Source Sans Pro"/>
              <a:buChar char="–"/>
            </a:pPr>
            <a:r>
              <a:rPr lang="en"/>
              <a:t>WarioWare</a:t>
            </a:r>
            <a:endParaRPr/>
          </a:p>
          <a:p>
            <a:pPr marL="685800" lvl="1" indent="-285750" rtl="0">
              <a:spcBef>
                <a:spcPts val="500"/>
              </a:spcBef>
              <a:spcAft>
                <a:spcPts val="0"/>
              </a:spcAft>
              <a:buClr>
                <a:schemeClr val="dk2"/>
              </a:buClr>
              <a:buSzPts val="1500"/>
              <a:buFont typeface="Source Sans Pro"/>
              <a:buChar char="–"/>
            </a:pPr>
            <a:r>
              <a:rPr lang="en"/>
              <a:t>Fruit Ninja</a:t>
            </a:r>
            <a:endParaRPr/>
          </a:p>
          <a:p>
            <a:pPr marL="685800" lvl="1" indent="-285750" rtl="0">
              <a:spcBef>
                <a:spcPts val="500"/>
              </a:spcBef>
              <a:spcAft>
                <a:spcPts val="0"/>
              </a:spcAft>
              <a:buClr>
                <a:schemeClr val="dk2"/>
              </a:buClr>
              <a:buSzPts val="1500"/>
              <a:buFont typeface="Source Sans Pro"/>
              <a:buChar char="–"/>
            </a:pPr>
            <a:r>
              <a:rPr lang="en"/>
              <a:t>Badland</a:t>
            </a:r>
            <a:endParaRPr/>
          </a:p>
          <a:p>
            <a:pPr marL="292100" marR="0" lvl="0" indent="-285750" algn="l" rtl="0">
              <a:lnSpc>
                <a:spcPct val="94000"/>
              </a:lnSpc>
              <a:spcBef>
                <a:spcPts val="900"/>
              </a:spcBef>
              <a:spcAft>
                <a:spcPts val="0"/>
              </a:spcAft>
              <a:buClr>
                <a:schemeClr val="dk2"/>
              </a:buClr>
              <a:buSzPts val="1500"/>
              <a:buFont typeface="Source Sans Pro"/>
              <a:buChar char="■"/>
            </a:pPr>
            <a:r>
              <a:rPr lang="en" sz="1500" b="0" i="0" u="none" strike="noStrike" cap="none">
                <a:solidFill>
                  <a:schemeClr val="dk2"/>
                </a:solidFill>
                <a:latin typeface="Source Sans Pro"/>
                <a:ea typeface="Source Sans Pro"/>
                <a:cs typeface="Source Sans Pro"/>
                <a:sym typeface="Source Sans Pro"/>
              </a:rPr>
              <a:t>Market trends</a:t>
            </a:r>
            <a:endParaRPr sz="1500" b="0" i="0" u="none" strike="noStrike" cap="none">
              <a:solidFill>
                <a:schemeClr val="dk2"/>
              </a:solidFill>
              <a:latin typeface="Source Sans Pro"/>
              <a:ea typeface="Source Sans Pro"/>
              <a:cs typeface="Source Sans Pro"/>
              <a:sym typeface="Source Sans Pro"/>
            </a:endParaRPr>
          </a:p>
          <a:p>
            <a:pPr marL="685800" lvl="1" indent="-285750" rtl="0">
              <a:spcBef>
                <a:spcPts val="500"/>
              </a:spcBef>
              <a:spcAft>
                <a:spcPts val="0"/>
              </a:spcAft>
              <a:buClr>
                <a:schemeClr val="dk2"/>
              </a:buClr>
              <a:buSzPts val="1500"/>
              <a:buFont typeface="Source Sans Pro"/>
              <a:buChar char="–"/>
            </a:pPr>
            <a:r>
              <a:rPr lang="en"/>
              <a:t>Animals are popular</a:t>
            </a:r>
            <a:endParaRPr/>
          </a:p>
          <a:p>
            <a:pPr marL="685800" lvl="1" indent="-285750" rtl="0">
              <a:spcBef>
                <a:spcPts val="500"/>
              </a:spcBef>
              <a:spcAft>
                <a:spcPts val="0"/>
              </a:spcAft>
              <a:buClr>
                <a:schemeClr val="dk2"/>
              </a:buClr>
              <a:buSzPts val="1500"/>
              <a:buFont typeface="Source Sans Pro"/>
              <a:buChar char="–"/>
            </a:pPr>
            <a:r>
              <a:rPr lang="en"/>
              <a:t>Stylised to be cute, anthropomorphised features</a:t>
            </a:r>
            <a:endParaRPr/>
          </a:p>
          <a:p>
            <a:pPr marL="685800" marR="0" lvl="1" indent="-190500" algn="l" rtl="0">
              <a:lnSpc>
                <a:spcPct val="94000"/>
              </a:lnSpc>
              <a:spcBef>
                <a:spcPts val="500"/>
              </a:spcBef>
              <a:spcAft>
                <a:spcPts val="0"/>
              </a:spcAft>
              <a:buClr>
                <a:schemeClr val="dk2"/>
              </a:buClr>
              <a:buSzPts val="1500"/>
              <a:buFont typeface="Source Sans Pro"/>
              <a:buNone/>
            </a:pPr>
            <a:endParaRPr sz="1500" b="0" i="1" u="none" strike="noStrike" cap="none">
              <a:solidFill>
                <a:schemeClr val="dk2"/>
              </a:solidFill>
              <a:latin typeface="Source Sans Pro"/>
              <a:ea typeface="Source Sans Pro"/>
              <a:cs typeface="Source Sans Pro"/>
              <a:sym typeface="Source Sans Pro"/>
            </a:endParaRPr>
          </a:p>
          <a:p>
            <a:pPr marL="292100" marR="0" lvl="0" indent="-190500" algn="l" rtl="0">
              <a:lnSpc>
                <a:spcPct val="94000"/>
              </a:lnSpc>
              <a:spcBef>
                <a:spcPts val="900"/>
              </a:spcBef>
              <a:spcAft>
                <a:spcPts val="0"/>
              </a:spcAft>
              <a:buClr>
                <a:schemeClr val="dk2"/>
              </a:buClr>
              <a:buSzPts val="1500"/>
              <a:buFont typeface="Source Sans Pro"/>
              <a:buNone/>
            </a:pPr>
            <a:endParaRPr sz="1500" b="0" i="0" u="none" strike="noStrike" cap="none">
              <a:solidFill>
                <a:schemeClr val="dk2"/>
              </a:solidFill>
              <a:latin typeface="Source Sans Pro"/>
              <a:ea typeface="Source Sans Pro"/>
              <a:cs typeface="Source Sans Pro"/>
              <a:sym typeface="Source Sans Pro"/>
            </a:endParaRPr>
          </a:p>
        </p:txBody>
      </p:sp>
      <p:sp>
        <p:nvSpPr>
          <p:cNvPr id="175" name="Shape 175"/>
          <p:cNvSpPr txBox="1"/>
          <p:nvPr/>
        </p:nvSpPr>
        <p:spPr>
          <a:xfrm>
            <a:off x="802200" y="4698575"/>
            <a:ext cx="1022100" cy="323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AM + ST</a:t>
            </a:r>
            <a:endParaRPr/>
          </a:p>
        </p:txBody>
      </p:sp>
      <p:pic>
        <p:nvPicPr>
          <p:cNvPr id="176" name="Shape 176"/>
          <p:cNvPicPr preferRelativeResize="0"/>
          <p:nvPr/>
        </p:nvPicPr>
        <p:blipFill>
          <a:blip r:embed="rId3">
            <a:alphaModFix/>
          </a:blip>
          <a:stretch>
            <a:fillRect/>
          </a:stretch>
        </p:blipFill>
        <p:spPr>
          <a:xfrm>
            <a:off x="5554750" y="1349177"/>
            <a:ext cx="3488375" cy="2966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1028700" y="514350"/>
            <a:ext cx="7200900" cy="1114425"/>
          </a:xfrm>
          <a:prstGeom prst="rect">
            <a:avLst/>
          </a:prstGeom>
          <a:noFill/>
          <a:ln>
            <a:noFill/>
          </a:ln>
        </p:spPr>
        <p:txBody>
          <a:bodyPr spcFirstLastPara="1" wrap="square" lIns="68575" tIns="34275" rIns="68575" bIns="34275" anchor="t" anchorCtr="0">
            <a:noAutofit/>
          </a:bodyPr>
          <a:lstStyle/>
          <a:p>
            <a:pPr marL="0" marR="0" lvl="0" indent="0" algn="l" rtl="0">
              <a:lnSpc>
                <a:spcPct val="89000"/>
              </a:lnSpc>
              <a:spcBef>
                <a:spcPts val="0"/>
              </a:spcBef>
              <a:spcAft>
                <a:spcPts val="0"/>
              </a:spcAft>
              <a:buClr>
                <a:schemeClr val="dk2"/>
              </a:buClr>
              <a:buSzPts val="3300"/>
              <a:buFont typeface="Source Sans Pro"/>
              <a:buNone/>
            </a:pPr>
            <a:r>
              <a:rPr lang="en" sz="3300" b="0" i="0" u="none" strike="noStrike" cap="none">
                <a:solidFill>
                  <a:schemeClr val="dk2"/>
                </a:solidFill>
                <a:latin typeface="Source Sans Pro"/>
                <a:ea typeface="Source Sans Pro"/>
                <a:cs typeface="Source Sans Pro"/>
                <a:sym typeface="Source Sans Pro"/>
              </a:rPr>
              <a:t>Player Experience</a:t>
            </a:r>
            <a:br>
              <a:rPr lang="en" sz="3300" b="0" i="0" u="none" strike="noStrike" cap="none">
                <a:solidFill>
                  <a:schemeClr val="dk2"/>
                </a:solidFill>
                <a:latin typeface="Source Sans Pro"/>
                <a:ea typeface="Source Sans Pro"/>
                <a:cs typeface="Source Sans Pro"/>
                <a:sym typeface="Source Sans Pro"/>
              </a:rPr>
            </a:br>
            <a:r>
              <a:rPr lang="en" sz="1500" b="0" i="0" u="none" strike="noStrike" cap="none">
                <a:solidFill>
                  <a:schemeClr val="dk2"/>
                </a:solidFill>
                <a:latin typeface="Source Sans Pro"/>
                <a:ea typeface="Source Sans Pro"/>
                <a:cs typeface="Source Sans Pro"/>
                <a:sym typeface="Source Sans Pro"/>
              </a:rPr>
              <a:t>Mechanics, Gameplay; Types of fun etc.</a:t>
            </a:r>
            <a:endParaRPr sz="3300" b="0" i="0" u="none" strike="noStrike" cap="none">
              <a:solidFill>
                <a:schemeClr val="dk2"/>
              </a:solidFill>
              <a:latin typeface="Source Sans Pro"/>
              <a:ea typeface="Source Sans Pro"/>
              <a:cs typeface="Source Sans Pro"/>
              <a:sym typeface="Source Sans Pro"/>
            </a:endParaRPr>
          </a:p>
        </p:txBody>
      </p:sp>
      <p:sp>
        <p:nvSpPr>
          <p:cNvPr id="183" name="Shape 183"/>
          <p:cNvSpPr txBox="1">
            <a:spLocks noGrp="1"/>
          </p:cNvSpPr>
          <p:nvPr>
            <p:ph type="body" idx="1"/>
          </p:nvPr>
        </p:nvSpPr>
        <p:spPr>
          <a:xfrm>
            <a:off x="1028700" y="1714500"/>
            <a:ext cx="7200900" cy="2686050"/>
          </a:xfrm>
          <a:prstGeom prst="rect">
            <a:avLst/>
          </a:prstGeom>
          <a:noFill/>
          <a:ln>
            <a:noFill/>
          </a:ln>
        </p:spPr>
        <p:txBody>
          <a:bodyPr spcFirstLastPara="1" wrap="square" lIns="68575" tIns="34275" rIns="68575" bIns="34275" anchor="t" anchorCtr="0">
            <a:noAutofit/>
          </a:bodyPr>
          <a:lstStyle/>
          <a:p>
            <a:pPr marL="292100" marR="0" lvl="0" indent="-285750" algn="l" rtl="0">
              <a:lnSpc>
                <a:spcPct val="94000"/>
              </a:lnSpc>
              <a:spcBef>
                <a:spcPts val="0"/>
              </a:spcBef>
              <a:spcAft>
                <a:spcPts val="0"/>
              </a:spcAft>
              <a:buClr>
                <a:schemeClr val="dk2"/>
              </a:buClr>
              <a:buSzPts val="1500"/>
              <a:buFont typeface="Source Sans Pro"/>
              <a:buChar char="■"/>
            </a:pPr>
            <a:r>
              <a:rPr lang="en" sz="1500" b="0" i="0" u="none" strike="noStrike" cap="none">
                <a:solidFill>
                  <a:schemeClr val="dk2"/>
                </a:solidFill>
                <a:latin typeface="Source Sans Pro"/>
                <a:ea typeface="Source Sans Pro"/>
                <a:cs typeface="Source Sans Pro"/>
                <a:sym typeface="Source Sans Pro"/>
              </a:rPr>
              <a:t>Easy to learn, hard to master</a:t>
            </a:r>
            <a:endParaRPr sz="1100"/>
          </a:p>
          <a:p>
            <a:pPr marL="292100" marR="0" lvl="0" indent="-285750" algn="l" rtl="0">
              <a:lnSpc>
                <a:spcPct val="94000"/>
              </a:lnSpc>
              <a:spcBef>
                <a:spcPts val="900"/>
              </a:spcBef>
              <a:spcAft>
                <a:spcPts val="0"/>
              </a:spcAft>
              <a:buClr>
                <a:schemeClr val="dk2"/>
              </a:buClr>
              <a:buSzPts val="1500"/>
              <a:buFont typeface="Source Sans Pro"/>
              <a:buChar char="■"/>
            </a:pPr>
            <a:r>
              <a:rPr lang="en" sz="1500" b="0" i="0" u="none" strike="noStrike" cap="none">
                <a:solidFill>
                  <a:schemeClr val="dk2"/>
                </a:solidFill>
                <a:latin typeface="Source Sans Pro"/>
                <a:ea typeface="Source Sans Pro"/>
                <a:cs typeface="Source Sans Pro"/>
                <a:sym typeface="Source Sans Pro"/>
              </a:rPr>
              <a:t>Offensive/defensive play</a:t>
            </a:r>
            <a:endParaRPr sz="1100"/>
          </a:p>
          <a:p>
            <a:pPr marL="292100" marR="0" lvl="0" indent="-285750" algn="l" rtl="0">
              <a:lnSpc>
                <a:spcPct val="94000"/>
              </a:lnSpc>
              <a:spcBef>
                <a:spcPts val="900"/>
              </a:spcBef>
              <a:spcAft>
                <a:spcPts val="0"/>
              </a:spcAft>
              <a:buClr>
                <a:schemeClr val="dk2"/>
              </a:buClr>
              <a:buSzPts val="1500"/>
              <a:buFont typeface="Source Sans Pro"/>
              <a:buChar char="■"/>
            </a:pPr>
            <a:r>
              <a:rPr lang="en" sz="1500" b="0" i="0" u="none" strike="noStrike" cap="none">
                <a:solidFill>
                  <a:schemeClr val="dk2"/>
                </a:solidFill>
                <a:latin typeface="Source Sans Pro"/>
                <a:ea typeface="Source Sans Pro"/>
                <a:cs typeface="Source Sans Pro"/>
                <a:sym typeface="Source Sans Pro"/>
              </a:rPr>
              <a:t>People fun</a:t>
            </a:r>
            <a:endParaRPr sz="1100"/>
          </a:p>
          <a:p>
            <a:pPr marL="685800" marR="0" lvl="1" indent="-285750" algn="l" rtl="0">
              <a:lnSpc>
                <a:spcPct val="94000"/>
              </a:lnSpc>
              <a:spcBef>
                <a:spcPts val="500"/>
              </a:spcBef>
              <a:spcAft>
                <a:spcPts val="0"/>
              </a:spcAft>
              <a:buClr>
                <a:schemeClr val="dk2"/>
              </a:buClr>
              <a:buSzPts val="1500"/>
              <a:buFont typeface="Source Sans Pro"/>
              <a:buChar char="–"/>
            </a:pPr>
            <a:r>
              <a:rPr lang="en" sz="1500" b="0" i="1" u="none" strike="noStrike" cap="none">
                <a:solidFill>
                  <a:schemeClr val="dk2"/>
                </a:solidFill>
                <a:latin typeface="Source Sans Pro"/>
                <a:ea typeface="Source Sans Pro"/>
                <a:cs typeface="Source Sans Pro"/>
                <a:sym typeface="Source Sans Pro"/>
              </a:rPr>
              <a:t>Competition</a:t>
            </a:r>
            <a:endParaRPr sz="1100"/>
          </a:p>
          <a:p>
            <a:pPr marL="685800" marR="0" lvl="1" indent="-285750" algn="l" rtl="0">
              <a:lnSpc>
                <a:spcPct val="94000"/>
              </a:lnSpc>
              <a:spcBef>
                <a:spcPts val="500"/>
              </a:spcBef>
              <a:spcAft>
                <a:spcPts val="0"/>
              </a:spcAft>
              <a:buClr>
                <a:schemeClr val="dk2"/>
              </a:buClr>
              <a:buSzPts val="1500"/>
              <a:buFont typeface="Source Sans Pro"/>
              <a:buChar char="–"/>
            </a:pPr>
            <a:r>
              <a:rPr lang="en" sz="1500" b="0" i="1" u="none" strike="noStrike" cap="none">
                <a:solidFill>
                  <a:schemeClr val="dk2"/>
                </a:solidFill>
                <a:latin typeface="Source Sans Pro"/>
                <a:ea typeface="Source Sans Pro"/>
                <a:cs typeface="Source Sans Pro"/>
                <a:sym typeface="Source Sans Pro"/>
              </a:rPr>
              <a:t>Doesn’t require a lot of skill</a:t>
            </a:r>
            <a:endParaRPr sz="1100"/>
          </a:p>
          <a:p>
            <a:pPr marL="292100" marR="0" lvl="0" indent="-285750" algn="l" rtl="0">
              <a:lnSpc>
                <a:spcPct val="94000"/>
              </a:lnSpc>
              <a:spcBef>
                <a:spcPts val="900"/>
              </a:spcBef>
              <a:spcAft>
                <a:spcPts val="0"/>
              </a:spcAft>
              <a:buClr>
                <a:schemeClr val="dk2"/>
              </a:buClr>
              <a:buSzPts val="1500"/>
              <a:buFont typeface="Source Sans Pro"/>
              <a:buChar char="■"/>
            </a:pPr>
            <a:r>
              <a:rPr lang="en" sz="1500" b="0" i="0" u="none" strike="noStrike" cap="none">
                <a:solidFill>
                  <a:schemeClr val="dk2"/>
                </a:solidFill>
                <a:latin typeface="Source Sans Pro"/>
                <a:ea typeface="Source Sans Pro"/>
                <a:cs typeface="Source Sans Pro"/>
                <a:sym typeface="Source Sans Pro"/>
              </a:rPr>
              <a:t>Cognitive and sensory immersion</a:t>
            </a:r>
            <a:endParaRPr/>
          </a:p>
          <a:p>
            <a:pPr marL="685800" marR="0" lvl="1" indent="-292100" algn="l" rtl="0">
              <a:lnSpc>
                <a:spcPct val="94000"/>
              </a:lnSpc>
              <a:spcBef>
                <a:spcPts val="500"/>
              </a:spcBef>
              <a:spcAft>
                <a:spcPts val="0"/>
              </a:spcAft>
              <a:buClr>
                <a:schemeClr val="dk2"/>
              </a:buClr>
              <a:buSzPts val="1500"/>
              <a:buFont typeface="Source Sans Pro"/>
              <a:buNone/>
            </a:pPr>
            <a:endParaRPr sz="1500" b="0" i="1" u="none" strike="noStrike" cap="none">
              <a:solidFill>
                <a:schemeClr val="dk2"/>
              </a:solidFill>
              <a:latin typeface="Source Sans Pro"/>
              <a:ea typeface="Source Sans Pro"/>
              <a:cs typeface="Source Sans Pro"/>
              <a:sym typeface="Source Sans Pro"/>
            </a:endParaRPr>
          </a:p>
          <a:p>
            <a:pPr marL="292100" marR="0" lvl="0" indent="-190500" algn="l" rtl="0">
              <a:lnSpc>
                <a:spcPct val="94000"/>
              </a:lnSpc>
              <a:spcBef>
                <a:spcPts val="900"/>
              </a:spcBef>
              <a:spcAft>
                <a:spcPts val="0"/>
              </a:spcAft>
              <a:buClr>
                <a:schemeClr val="dk2"/>
              </a:buClr>
              <a:buSzPts val="1500"/>
              <a:buFont typeface="Source Sans Pro"/>
              <a:buNone/>
            </a:pPr>
            <a:endParaRPr sz="1500" b="0" i="0" u="none" strike="noStrike" cap="none">
              <a:solidFill>
                <a:schemeClr val="dk2"/>
              </a:solidFill>
              <a:latin typeface="Source Sans Pro"/>
              <a:ea typeface="Source Sans Pro"/>
              <a:cs typeface="Source Sans Pro"/>
              <a:sym typeface="Source Sans Pro"/>
            </a:endParaRPr>
          </a:p>
        </p:txBody>
      </p:sp>
      <p:sp>
        <p:nvSpPr>
          <p:cNvPr id="184" name="Shape 184"/>
          <p:cNvSpPr txBox="1"/>
          <p:nvPr/>
        </p:nvSpPr>
        <p:spPr>
          <a:xfrm>
            <a:off x="802200" y="4698575"/>
            <a:ext cx="573000" cy="323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AM</a:t>
            </a:r>
            <a:endParaRPr/>
          </a:p>
        </p:txBody>
      </p:sp>
      <p:pic>
        <p:nvPicPr>
          <p:cNvPr id="185" name="Shape 185"/>
          <p:cNvPicPr preferRelativeResize="0"/>
          <p:nvPr/>
        </p:nvPicPr>
        <p:blipFill>
          <a:blip r:embed="rId3">
            <a:alphaModFix/>
          </a:blip>
          <a:stretch>
            <a:fillRect/>
          </a:stretch>
        </p:blipFill>
        <p:spPr>
          <a:xfrm>
            <a:off x="5526225" y="1361375"/>
            <a:ext cx="3070426" cy="29731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1028700" y="514350"/>
            <a:ext cx="7200900" cy="1114425"/>
          </a:xfrm>
          <a:prstGeom prst="rect">
            <a:avLst/>
          </a:prstGeom>
          <a:noFill/>
          <a:ln>
            <a:noFill/>
          </a:ln>
        </p:spPr>
        <p:txBody>
          <a:bodyPr spcFirstLastPara="1" wrap="square" lIns="68575" tIns="34275" rIns="68575" bIns="34275" anchor="t" anchorCtr="0">
            <a:noAutofit/>
          </a:bodyPr>
          <a:lstStyle/>
          <a:p>
            <a:pPr marL="0" marR="0" lvl="0" indent="0" algn="l" rtl="0">
              <a:lnSpc>
                <a:spcPct val="89000"/>
              </a:lnSpc>
              <a:spcBef>
                <a:spcPts val="0"/>
              </a:spcBef>
              <a:spcAft>
                <a:spcPts val="0"/>
              </a:spcAft>
              <a:buClr>
                <a:schemeClr val="dk2"/>
              </a:buClr>
              <a:buSzPts val="3300"/>
              <a:buFont typeface="Source Sans Pro"/>
              <a:buNone/>
            </a:pPr>
            <a:r>
              <a:rPr lang="en" sz="3300" b="0" i="0" u="none" strike="noStrike" cap="none">
                <a:solidFill>
                  <a:schemeClr val="dk2"/>
                </a:solidFill>
                <a:latin typeface="Source Sans Pro"/>
                <a:ea typeface="Source Sans Pro"/>
                <a:cs typeface="Source Sans Pro"/>
                <a:sym typeface="Source Sans Pro"/>
              </a:rPr>
              <a:t>Art style/moodboards</a:t>
            </a:r>
            <a:endParaRPr sz="3300" b="0" i="0" u="none" strike="noStrike" cap="none">
              <a:solidFill>
                <a:schemeClr val="dk2"/>
              </a:solidFill>
              <a:latin typeface="Source Sans Pro"/>
              <a:ea typeface="Source Sans Pro"/>
              <a:cs typeface="Source Sans Pro"/>
              <a:sym typeface="Source Sans Pro"/>
            </a:endParaRPr>
          </a:p>
        </p:txBody>
      </p:sp>
      <p:pic>
        <p:nvPicPr>
          <p:cNvPr id="192" name="Shape 192"/>
          <p:cNvPicPr preferRelativeResize="0"/>
          <p:nvPr/>
        </p:nvPicPr>
        <p:blipFill>
          <a:blip r:embed="rId3">
            <a:alphaModFix/>
          </a:blip>
          <a:stretch>
            <a:fillRect/>
          </a:stretch>
        </p:blipFill>
        <p:spPr>
          <a:xfrm>
            <a:off x="864400" y="1260875"/>
            <a:ext cx="2800250" cy="3082550"/>
          </a:xfrm>
          <a:prstGeom prst="rect">
            <a:avLst/>
          </a:prstGeom>
          <a:noFill/>
          <a:ln>
            <a:noFill/>
          </a:ln>
        </p:spPr>
      </p:pic>
      <p:pic>
        <p:nvPicPr>
          <p:cNvPr id="193" name="Shape 193"/>
          <p:cNvPicPr preferRelativeResize="0"/>
          <p:nvPr/>
        </p:nvPicPr>
        <p:blipFill>
          <a:blip r:embed="rId4">
            <a:alphaModFix/>
          </a:blip>
          <a:stretch>
            <a:fillRect/>
          </a:stretch>
        </p:blipFill>
        <p:spPr>
          <a:xfrm>
            <a:off x="3779123" y="1260875"/>
            <a:ext cx="2800250" cy="3082550"/>
          </a:xfrm>
          <a:prstGeom prst="rect">
            <a:avLst/>
          </a:prstGeom>
          <a:noFill/>
          <a:ln>
            <a:noFill/>
          </a:ln>
        </p:spPr>
      </p:pic>
      <p:pic>
        <p:nvPicPr>
          <p:cNvPr id="194" name="Shape 194"/>
          <p:cNvPicPr preferRelativeResize="0"/>
          <p:nvPr/>
        </p:nvPicPr>
        <p:blipFill>
          <a:blip r:embed="rId5">
            <a:alphaModFix/>
          </a:blip>
          <a:stretch>
            <a:fillRect/>
          </a:stretch>
        </p:blipFill>
        <p:spPr>
          <a:xfrm>
            <a:off x="6785400" y="1260875"/>
            <a:ext cx="2196060" cy="1482324"/>
          </a:xfrm>
          <a:prstGeom prst="rect">
            <a:avLst/>
          </a:prstGeom>
          <a:noFill/>
          <a:ln>
            <a:noFill/>
          </a:ln>
        </p:spPr>
      </p:pic>
      <p:pic>
        <p:nvPicPr>
          <p:cNvPr id="195" name="Shape 195"/>
          <p:cNvPicPr preferRelativeResize="0"/>
          <p:nvPr/>
        </p:nvPicPr>
        <p:blipFill>
          <a:blip r:embed="rId6">
            <a:alphaModFix/>
          </a:blip>
          <a:stretch>
            <a:fillRect/>
          </a:stretch>
        </p:blipFill>
        <p:spPr>
          <a:xfrm>
            <a:off x="6785400" y="2861100"/>
            <a:ext cx="2196050" cy="1482324"/>
          </a:xfrm>
          <a:prstGeom prst="rect">
            <a:avLst/>
          </a:prstGeom>
          <a:noFill/>
          <a:ln>
            <a:noFill/>
          </a:ln>
        </p:spPr>
      </p:pic>
      <p:sp>
        <p:nvSpPr>
          <p:cNvPr id="196" name="Shape 196"/>
          <p:cNvSpPr txBox="1"/>
          <p:nvPr/>
        </p:nvSpPr>
        <p:spPr>
          <a:xfrm>
            <a:off x="802200" y="4698575"/>
            <a:ext cx="444900" cy="323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ST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title"/>
          </p:nvPr>
        </p:nvSpPr>
        <p:spPr>
          <a:xfrm>
            <a:off x="1028700" y="514350"/>
            <a:ext cx="7200900" cy="1114500"/>
          </a:xfrm>
          <a:prstGeom prst="rect">
            <a:avLst/>
          </a:prstGeom>
          <a:noFill/>
          <a:ln>
            <a:noFill/>
          </a:ln>
        </p:spPr>
        <p:txBody>
          <a:bodyPr spcFirstLastPara="1" wrap="square" lIns="68575" tIns="34275" rIns="68575" bIns="34275" anchor="t" anchorCtr="0">
            <a:noAutofit/>
          </a:bodyPr>
          <a:lstStyle/>
          <a:p>
            <a:pPr marL="0" marR="0" lvl="0" indent="0" algn="l" rtl="0">
              <a:lnSpc>
                <a:spcPct val="89000"/>
              </a:lnSpc>
              <a:spcBef>
                <a:spcPts val="0"/>
              </a:spcBef>
              <a:spcAft>
                <a:spcPts val="0"/>
              </a:spcAft>
              <a:buClr>
                <a:schemeClr val="dk2"/>
              </a:buClr>
              <a:buSzPts val="3300"/>
              <a:buFont typeface="Source Sans Pro"/>
              <a:buNone/>
            </a:pPr>
            <a:r>
              <a:rPr lang="en" sz="3300" b="0" i="0" u="none" strike="noStrike" cap="none">
                <a:solidFill>
                  <a:schemeClr val="dk2"/>
                </a:solidFill>
                <a:latin typeface="Source Sans Pro"/>
                <a:ea typeface="Source Sans Pro"/>
                <a:cs typeface="Source Sans Pro"/>
                <a:sym typeface="Source Sans Pro"/>
              </a:rPr>
              <a:t>Art style/moodboards</a:t>
            </a:r>
            <a:endParaRPr sz="3300" b="0" i="0" u="none" strike="noStrike" cap="none">
              <a:solidFill>
                <a:schemeClr val="dk2"/>
              </a:solidFill>
              <a:latin typeface="Source Sans Pro"/>
              <a:ea typeface="Source Sans Pro"/>
              <a:cs typeface="Source Sans Pro"/>
              <a:sym typeface="Source Sans Pro"/>
            </a:endParaRPr>
          </a:p>
          <a:p>
            <a:pPr marL="0" lvl="0" indent="0" rtl="0">
              <a:spcBef>
                <a:spcPts val="0"/>
              </a:spcBef>
              <a:spcAft>
                <a:spcPts val="0"/>
              </a:spcAft>
              <a:buClr>
                <a:schemeClr val="dk2"/>
              </a:buClr>
              <a:buSzPts val="3300"/>
              <a:buFont typeface="Source Sans Pro"/>
              <a:buNone/>
            </a:pPr>
            <a:r>
              <a:rPr lang="en" sz="1500"/>
              <a:t>Starting to experiment with styles for the background</a:t>
            </a:r>
            <a:endParaRPr/>
          </a:p>
        </p:txBody>
      </p:sp>
      <p:pic>
        <p:nvPicPr>
          <p:cNvPr id="203" name="Shape 203"/>
          <p:cNvPicPr preferRelativeResize="0"/>
          <p:nvPr/>
        </p:nvPicPr>
        <p:blipFill>
          <a:blip r:embed="rId3">
            <a:alphaModFix/>
          </a:blip>
          <a:stretch>
            <a:fillRect/>
          </a:stretch>
        </p:blipFill>
        <p:spPr>
          <a:xfrm>
            <a:off x="3537402" y="1744300"/>
            <a:ext cx="2357450" cy="2357450"/>
          </a:xfrm>
          <a:prstGeom prst="rect">
            <a:avLst/>
          </a:prstGeom>
          <a:noFill/>
          <a:ln>
            <a:noFill/>
          </a:ln>
        </p:spPr>
      </p:pic>
      <p:pic>
        <p:nvPicPr>
          <p:cNvPr id="204" name="Shape 204"/>
          <p:cNvPicPr preferRelativeResize="0"/>
          <p:nvPr/>
        </p:nvPicPr>
        <p:blipFill>
          <a:blip r:embed="rId4">
            <a:alphaModFix/>
          </a:blip>
          <a:stretch>
            <a:fillRect/>
          </a:stretch>
        </p:blipFill>
        <p:spPr>
          <a:xfrm>
            <a:off x="1028700" y="1744325"/>
            <a:ext cx="2357450" cy="2357450"/>
          </a:xfrm>
          <a:prstGeom prst="rect">
            <a:avLst/>
          </a:prstGeom>
          <a:noFill/>
          <a:ln>
            <a:noFill/>
          </a:ln>
        </p:spPr>
      </p:pic>
      <p:pic>
        <p:nvPicPr>
          <p:cNvPr id="205" name="Shape 205"/>
          <p:cNvPicPr preferRelativeResize="0"/>
          <p:nvPr/>
        </p:nvPicPr>
        <p:blipFill>
          <a:blip r:embed="rId5">
            <a:alphaModFix/>
          </a:blip>
          <a:stretch>
            <a:fillRect/>
          </a:stretch>
        </p:blipFill>
        <p:spPr>
          <a:xfrm>
            <a:off x="6046100" y="1744325"/>
            <a:ext cx="2357450" cy="2357450"/>
          </a:xfrm>
          <a:prstGeom prst="rect">
            <a:avLst/>
          </a:prstGeom>
          <a:noFill/>
          <a:ln>
            <a:noFill/>
          </a:ln>
        </p:spPr>
      </p:pic>
      <p:sp>
        <p:nvSpPr>
          <p:cNvPr id="206" name="Shape 206"/>
          <p:cNvSpPr txBox="1"/>
          <p:nvPr/>
        </p:nvSpPr>
        <p:spPr>
          <a:xfrm>
            <a:off x="802200" y="4698575"/>
            <a:ext cx="444900" cy="323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ST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1028700" y="514350"/>
            <a:ext cx="7200900" cy="1114500"/>
          </a:xfrm>
          <a:prstGeom prst="rect">
            <a:avLst/>
          </a:prstGeom>
          <a:noFill/>
          <a:ln>
            <a:noFill/>
          </a:ln>
        </p:spPr>
        <p:txBody>
          <a:bodyPr spcFirstLastPara="1" wrap="square" lIns="68575" tIns="34275" rIns="68575" bIns="34275" anchor="t" anchorCtr="0">
            <a:noAutofit/>
          </a:bodyPr>
          <a:lstStyle/>
          <a:p>
            <a:pPr marL="0" marR="0" lvl="0" indent="0" algn="l" rtl="0">
              <a:lnSpc>
                <a:spcPct val="89000"/>
              </a:lnSpc>
              <a:spcBef>
                <a:spcPts val="0"/>
              </a:spcBef>
              <a:spcAft>
                <a:spcPts val="0"/>
              </a:spcAft>
              <a:buClr>
                <a:schemeClr val="dk2"/>
              </a:buClr>
              <a:buSzPts val="3300"/>
              <a:buFont typeface="Source Sans Pro"/>
              <a:buNone/>
            </a:pPr>
            <a:r>
              <a:rPr lang="en"/>
              <a:t>Initial Concept Drawings</a:t>
            </a:r>
            <a:r>
              <a:rPr lang="en" sz="3300" b="0" i="0" u="none" strike="noStrike" cap="none">
                <a:solidFill>
                  <a:schemeClr val="dk2"/>
                </a:solidFill>
                <a:latin typeface="Source Sans Pro"/>
                <a:ea typeface="Source Sans Pro"/>
                <a:cs typeface="Source Sans Pro"/>
                <a:sym typeface="Source Sans Pro"/>
              </a:rPr>
              <a:t/>
            </a:r>
            <a:br>
              <a:rPr lang="en" sz="3300" b="0" i="0" u="none" strike="noStrike" cap="none">
                <a:solidFill>
                  <a:schemeClr val="dk2"/>
                </a:solidFill>
                <a:latin typeface="Source Sans Pro"/>
                <a:ea typeface="Source Sans Pro"/>
                <a:cs typeface="Source Sans Pro"/>
                <a:sym typeface="Source Sans Pro"/>
              </a:rPr>
            </a:br>
            <a:r>
              <a:rPr lang="en" sz="1500"/>
              <a:t>Exploring a cat as the main character</a:t>
            </a:r>
            <a:endParaRPr sz="3300" b="0" i="0" u="none" strike="noStrike" cap="none">
              <a:solidFill>
                <a:schemeClr val="dk2"/>
              </a:solidFill>
              <a:latin typeface="Source Sans Pro"/>
              <a:ea typeface="Source Sans Pro"/>
              <a:cs typeface="Source Sans Pro"/>
              <a:sym typeface="Source Sans Pro"/>
            </a:endParaRPr>
          </a:p>
        </p:txBody>
      </p:sp>
      <p:pic>
        <p:nvPicPr>
          <p:cNvPr id="213" name="Shape 213"/>
          <p:cNvPicPr preferRelativeResize="0"/>
          <p:nvPr/>
        </p:nvPicPr>
        <p:blipFill>
          <a:blip r:embed="rId3">
            <a:alphaModFix/>
          </a:blip>
          <a:stretch>
            <a:fillRect/>
          </a:stretch>
        </p:blipFill>
        <p:spPr>
          <a:xfrm>
            <a:off x="912025" y="1658600"/>
            <a:ext cx="2928875" cy="2928875"/>
          </a:xfrm>
          <a:prstGeom prst="rect">
            <a:avLst/>
          </a:prstGeom>
          <a:noFill/>
          <a:ln>
            <a:noFill/>
          </a:ln>
        </p:spPr>
      </p:pic>
      <p:pic>
        <p:nvPicPr>
          <p:cNvPr id="214" name="Shape 214"/>
          <p:cNvPicPr preferRelativeResize="0"/>
          <p:nvPr/>
        </p:nvPicPr>
        <p:blipFill>
          <a:blip r:embed="rId4">
            <a:alphaModFix/>
          </a:blip>
          <a:stretch>
            <a:fillRect/>
          </a:stretch>
        </p:blipFill>
        <p:spPr>
          <a:xfrm>
            <a:off x="6903050" y="2620550"/>
            <a:ext cx="1966925" cy="1966925"/>
          </a:xfrm>
          <a:prstGeom prst="rect">
            <a:avLst/>
          </a:prstGeom>
          <a:noFill/>
          <a:ln>
            <a:noFill/>
          </a:ln>
        </p:spPr>
      </p:pic>
      <p:pic>
        <p:nvPicPr>
          <p:cNvPr id="215" name="Shape 215"/>
          <p:cNvPicPr preferRelativeResize="0"/>
          <p:nvPr/>
        </p:nvPicPr>
        <p:blipFill>
          <a:blip r:embed="rId5">
            <a:alphaModFix/>
          </a:blip>
          <a:stretch>
            <a:fillRect/>
          </a:stretch>
        </p:blipFill>
        <p:spPr>
          <a:xfrm>
            <a:off x="3914725" y="1658600"/>
            <a:ext cx="2928885" cy="2928885"/>
          </a:xfrm>
          <a:prstGeom prst="rect">
            <a:avLst/>
          </a:prstGeom>
          <a:noFill/>
          <a:ln>
            <a:noFill/>
          </a:ln>
        </p:spPr>
      </p:pic>
      <p:sp>
        <p:nvSpPr>
          <p:cNvPr id="216" name="Shape 216"/>
          <p:cNvSpPr txBox="1"/>
          <p:nvPr/>
        </p:nvSpPr>
        <p:spPr>
          <a:xfrm>
            <a:off x="802200" y="4698575"/>
            <a:ext cx="444900" cy="323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ST</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rop">
  <a:themeElements>
    <a:clrScheme name="Crop">
      <a:dk1>
        <a:srgbClr val="000000"/>
      </a:dk1>
      <a:lt1>
        <a:srgbClr val="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561</Words>
  <PresentationFormat>On-screen Show (16:9)</PresentationFormat>
  <Paragraphs>73</Paragraphs>
  <Slides>12</Slides>
  <Notes>12</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12</vt:i4>
      </vt:variant>
    </vt:vector>
  </HeadingPairs>
  <TitlesOfParts>
    <vt:vector size="17" baseType="lpstr">
      <vt:lpstr>Arial</vt:lpstr>
      <vt:lpstr>Source Sans Pro</vt:lpstr>
      <vt:lpstr>Calibri</vt:lpstr>
      <vt:lpstr>Simple Light</vt:lpstr>
      <vt:lpstr>Crop</vt:lpstr>
      <vt:lpstr>L4/5 GROUP 13</vt:lpstr>
      <vt:lpstr>The Brief</vt:lpstr>
      <vt:lpstr>Market Overview Logline/Target audience/platform etc.</vt:lpstr>
      <vt:lpstr>What Does the Player Do? Core Game Loop</vt:lpstr>
      <vt:lpstr>Research</vt:lpstr>
      <vt:lpstr>Player Experience Mechanics, Gameplay; Types of fun etc.</vt:lpstr>
      <vt:lpstr>Art style/moodboards</vt:lpstr>
      <vt:lpstr>Art style/moodboards Starting to experiment with styles for the background</vt:lpstr>
      <vt:lpstr>Initial Concept Drawings Exploring a cat as the main character</vt:lpstr>
      <vt:lpstr>Initial Concept Drawings Other Animals</vt:lpstr>
      <vt:lpstr>Prototype</vt:lpstr>
      <vt:lpstr>Slide 12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L4/5 GROUP 13</dc:title>
  <cp:lastModifiedBy>KATALYTIC</cp:lastModifiedBy>
  <cp:revision>1</cp:revision>
  <dcterms:modified xsi:type="dcterms:W3CDTF">2018-02-11T13:18:14Z</dcterms:modified>
</cp:coreProperties>
</file>